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3652" r:id="rId3"/>
    <p:sldMasterId id="2147513724" r:id="rId4"/>
    <p:sldMasterId id="2147513736" r:id="rId5"/>
  </p:sldMasterIdLst>
  <p:notesMasterIdLst>
    <p:notesMasterId r:id="rId19"/>
  </p:notesMasterIdLst>
  <p:sldIdLst>
    <p:sldId id="371" r:id="rId6"/>
    <p:sldId id="1738" r:id="rId7"/>
    <p:sldId id="1746" r:id="rId8"/>
    <p:sldId id="1745" r:id="rId9"/>
    <p:sldId id="1737" r:id="rId10"/>
    <p:sldId id="1747" r:id="rId11"/>
    <p:sldId id="1748" r:id="rId12"/>
    <p:sldId id="1749" r:id="rId13"/>
    <p:sldId id="1313" r:id="rId14"/>
    <p:sldId id="1536" r:id="rId15"/>
    <p:sldId id="1725" r:id="rId16"/>
    <p:sldId id="856" r:id="rId17"/>
    <p:sldId id="1186" r:id="rId18"/>
  </p:sldIdLst>
  <p:sldSz cx="12190413" cy="6859588"/>
  <p:notesSz cx="6858000" cy="994727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1pPr>
    <a:lvl2pPr marL="333254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2pPr>
    <a:lvl3pPr marL="718875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3pPr>
    <a:lvl4pPr marL="1104492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4pPr>
    <a:lvl5pPr marL="1486943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5pPr>
    <a:lvl6pPr marL="2285170" algn="l" defTabSz="914066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6pPr>
    <a:lvl7pPr marL="2742198" algn="l" defTabSz="914066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7pPr>
    <a:lvl8pPr marL="3199227" algn="l" defTabSz="914066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8pPr>
    <a:lvl9pPr marL="3656255" algn="l" defTabSz="914066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FF"/>
    <a:srgbClr val="005024"/>
    <a:srgbClr val="DDDFE3"/>
    <a:srgbClr val="006C31"/>
    <a:srgbClr val="009A46"/>
    <a:srgbClr val="0000FF"/>
    <a:srgbClr val="0033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972" autoAdjust="0"/>
    <p:restoredTop sz="99886" autoAdjust="0"/>
  </p:normalViewPr>
  <p:slideViewPr>
    <p:cSldViewPr>
      <p:cViewPr>
        <p:scale>
          <a:sx n="100" d="100"/>
          <a:sy n="100" d="100"/>
        </p:scale>
        <p:origin x="-1140" y="-37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" Type="http://schemas.openxmlformats.org/officeDocument/2006/relationships/slideMaster" Target="slideMasters/slideMaster3.xml"/><Relationship Id="rId21" Type="http://schemas.openxmlformats.org/officeDocument/2006/relationships/viewProps" Target="viewProp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tableStyles" Target="tableStyles.xml"/><Relationship Id="rId10" Type="http://schemas.openxmlformats.org/officeDocument/2006/relationships/slide" Target="slides/slide5.xml"/><Relationship Id="rId19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D29D46CB-2C51-49E5-9172-E5F69B39D2E3}" type="datetimeFigureOut">
              <a:rPr lang="ru-RU"/>
              <a:pPr>
                <a:defRPr/>
              </a:pPr>
              <a:t>23.05.2022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30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007" tIns="46003" rIns="92007" bIns="46003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724400"/>
            <a:ext cx="5486400" cy="4476750"/>
          </a:xfrm>
          <a:prstGeom prst="rect">
            <a:avLst/>
          </a:prstGeom>
        </p:spPr>
        <p:txBody>
          <a:bodyPr vert="horz" lIns="92007" tIns="46003" rIns="92007" bIns="46003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AD6B5D40-91EE-4499-BB77-DD84FE53EEC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9541762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887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3254" algn="l" defTabSz="71887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8875" algn="l" defTabSz="71887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4492" algn="l" defTabSz="71887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6943" algn="l" defTabSz="718875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10367" algn="l" defTabSz="764177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92477" algn="l" defTabSz="764177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74525" algn="l" defTabSz="764177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56610" algn="l" defTabSz="764177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6125"/>
            <a:ext cx="6626225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5540" name="Номер слайда 3"/>
          <p:cNvSpPr txBox="1">
            <a:spLocks noGrp="1"/>
          </p:cNvSpPr>
          <p:nvPr/>
        </p:nvSpPr>
        <p:spPr bwMode="auto">
          <a:xfrm>
            <a:off x="3884613" y="9448800"/>
            <a:ext cx="297180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982" tIns="45989" rIns="91982" bIns="45989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r" eaLnBrk="1" hangingPunct="1"/>
            <a:fld id="{14A6F15F-CBA5-4EF7-ACAD-DC64A0CF488B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3072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49A86AD9-CCDC-4E7A-9CC2-BB85AD4D6790}" type="slidenum">
              <a:rPr lang="ru-RU" altLang="ru-RU" sz="120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31748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294B198-B992-4D0F-8B5E-138C8D2593BA}" type="slidenum">
              <a:rPr lang="ru-RU" altLang="ru-RU" sz="1200">
                <a:solidFill>
                  <a:srgbClr val="000000"/>
                </a:solidFill>
              </a:rPr>
              <a:pPr eaLnBrk="1" hangingPunct="1"/>
              <a:t>3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C73C32-F782-4FB7-9257-90F358862B9C}" type="slidenum">
              <a:rPr lang="ru-RU">
                <a:solidFill>
                  <a:prstClr val="black"/>
                </a:solidFill>
              </a:rPr>
              <a:pPr>
                <a:defRPr/>
              </a:pPr>
              <a:t>4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C73C32-F782-4FB7-9257-90F358862B9C}" type="slidenum">
              <a:rPr lang="ru-RU">
                <a:solidFill>
                  <a:prstClr val="black"/>
                </a:solidFill>
              </a:rPr>
              <a:pPr>
                <a:defRPr/>
              </a:pPr>
              <a:t>5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23556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FFCBA4CC-831D-4EF7-A3EB-BFA7FF26EF73}" type="slidenum">
              <a:rPr lang="ru-RU" sz="1300" smtClean="0">
                <a:solidFill>
                  <a:srgbClr val="000000"/>
                </a:solidFill>
              </a:rPr>
              <a:pPr>
                <a:defRPr/>
              </a:pPr>
              <a:t>7</a:t>
            </a:fld>
            <a:endParaRPr lang="ru-RU" sz="13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57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24580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1CE8739A-9F9C-48C5-A287-7523033D38F0}" type="slidenum">
              <a:rPr lang="ru-RU" sz="1300" smtClean="0">
                <a:solidFill>
                  <a:srgbClr val="000000"/>
                </a:solidFill>
              </a:rPr>
              <a:pPr>
                <a:defRPr/>
              </a:pPr>
              <a:t>8</a:t>
            </a:fld>
            <a:endParaRPr lang="ru-RU" sz="13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73" y="1371949"/>
            <a:ext cx="10467501" cy="1829222"/>
          </a:xfrm>
          <a:ln>
            <a:noFill/>
          </a:ln>
        </p:spPr>
        <p:txBody>
          <a:bodyPr tIns="0" rIns="2113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34" y="3229283"/>
            <a:ext cx="10471565" cy="1753006"/>
          </a:xfrm>
        </p:spPr>
        <p:txBody>
          <a:bodyPr lIns="0" rIns="21134"/>
          <a:lstStyle>
            <a:lvl1pPr marL="0" marR="53572" indent="0" algn="r">
              <a:buNone/>
              <a:defRPr>
                <a:solidFill>
                  <a:schemeClr val="tx1"/>
                </a:solidFill>
              </a:defRPr>
            </a:lvl1pPr>
            <a:lvl2pPr marL="535609" indent="0" algn="ctr">
              <a:buNone/>
            </a:lvl2pPr>
            <a:lvl3pPr marL="1071220" indent="0" algn="ctr">
              <a:buNone/>
            </a:lvl3pPr>
            <a:lvl4pPr marL="1606848" indent="0" algn="ctr">
              <a:buNone/>
            </a:lvl4pPr>
            <a:lvl5pPr marL="2142438" indent="0" algn="ctr">
              <a:buNone/>
            </a:lvl5pPr>
            <a:lvl6pPr marL="2678062" indent="0" algn="ctr">
              <a:buNone/>
            </a:lvl6pPr>
            <a:lvl7pPr marL="3213693" indent="0" algn="ctr">
              <a:buNone/>
            </a:lvl7pPr>
            <a:lvl8pPr marL="3749317" indent="0" algn="ctr">
              <a:buNone/>
            </a:lvl8pPr>
            <a:lvl9pPr marL="428489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D32FDA-8262-4CC0-891C-5F28CFA592F2}" type="datetime1">
              <a:rPr lang="en-US"/>
              <a:pPr>
                <a:defRPr/>
              </a:pPr>
              <a:t>5/23/2022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7E87A-8805-4E4E-A563-34511FF251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94581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134F9-B4D7-4270-977B-92DB1D05010C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5B464E-4E9B-46E6-A953-13CEB1C9EF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67082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39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10" y="91473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C86931-A7D8-4D51-84EA-492BFF2643E5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EE2AA-A8A4-4D1E-B09F-D3977AEDB2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317733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73" y="1371949"/>
            <a:ext cx="10467501" cy="1829222"/>
          </a:xfrm>
          <a:ln>
            <a:noFill/>
          </a:ln>
        </p:spPr>
        <p:txBody>
          <a:bodyPr tIns="0" rIns="2111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34" y="3229283"/>
            <a:ext cx="10471565" cy="1753006"/>
          </a:xfrm>
        </p:spPr>
        <p:txBody>
          <a:bodyPr lIns="0" rIns="21114"/>
          <a:lstStyle>
            <a:lvl1pPr marL="0" marR="53560" indent="0" algn="r">
              <a:buNone/>
              <a:defRPr>
                <a:solidFill>
                  <a:schemeClr val="tx1"/>
                </a:solidFill>
              </a:defRPr>
            </a:lvl1pPr>
            <a:lvl2pPr marL="535379" indent="0" algn="ctr">
              <a:buNone/>
            </a:lvl2pPr>
            <a:lvl3pPr marL="1070755" indent="0" algn="ctr">
              <a:buNone/>
            </a:lvl3pPr>
            <a:lvl4pPr marL="1606152" indent="0" algn="ctr">
              <a:buNone/>
            </a:lvl4pPr>
            <a:lvl5pPr marL="2141510" indent="0" algn="ctr">
              <a:buNone/>
            </a:lvl5pPr>
            <a:lvl6pPr marL="2676914" indent="0" algn="ctr">
              <a:buNone/>
            </a:lvl6pPr>
            <a:lvl7pPr marL="3212314" indent="0" algn="ctr">
              <a:buNone/>
            </a:lvl7pPr>
            <a:lvl8pPr marL="3747698" indent="0" algn="ctr">
              <a:buNone/>
            </a:lvl8pPr>
            <a:lvl9pPr marL="428304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4FAE22-C267-4982-97A4-8BAF044AC17A}" type="datetime1">
              <a:rPr lang="en-US"/>
              <a:pPr>
                <a:defRPr/>
              </a:pPr>
              <a:t>5/23/2022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A8B6EE-BFBD-4569-AFA0-E077CAA46A8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75887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5A415-28DB-45EB-A4C0-DD8F40569010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D1C4AC-1F25-444D-BB30-3B98760970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659242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08" y="1317068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08" y="2705328"/>
            <a:ext cx="10361851" cy="1510066"/>
          </a:xfrm>
        </p:spPr>
        <p:txBody>
          <a:bodyPr lIns="52903" rIns="52903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794CA4-C5FD-480E-BAFD-2E634E2ED26B}" type="datetime1">
              <a:rPr lang="en-US"/>
              <a:pPr>
                <a:defRPr/>
              </a:pPr>
              <a:t>5/23/2022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0665B7-D554-47D4-9B51-962F63F81F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57104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8" y="192060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0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8A64B1F-C8A2-4363-B36D-24ACD430DC31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13967C-1D01-4715-B0CC-B7D8F3912A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212154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36"/>
            <a:ext cx="5386216" cy="659503"/>
          </a:xfrm>
        </p:spPr>
        <p:txBody>
          <a:bodyPr lIns="52903" tIns="0" rIns="52903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45" y="1860192"/>
            <a:ext cx="5388333" cy="654994"/>
          </a:xfrm>
        </p:spPr>
        <p:txBody>
          <a:bodyPr lIns="52903" tIns="0" rIns="52903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45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8D9D2F-E18C-4274-B83F-50109CDBC459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69D9BA-09E1-495F-9760-4C6C96E706E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82495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75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E675CD-5532-4A66-9E3C-94FE07FF431F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5811BE-27FC-4D5D-80A2-231175271D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048870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620BD5-2C2E-4730-9CFB-E48144F4EF0C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543A84-349E-4FDA-B933-78E7D2012B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71968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00" y="1676816"/>
            <a:ext cx="3657123" cy="4573059"/>
          </a:xfrm>
        </p:spPr>
        <p:txBody>
          <a:bodyPr lIns="21114" rIns="2111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16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3595A8-1105-45FD-BC05-3DF2EAEE1EB3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15C92B-82F0-416C-8B1E-89272AB056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74243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2C2A6D-EFBF-4C50-AACB-9AC73B37C75F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F322D8-EFBC-4411-B2CC-DCCEC5BD01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512192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0" y="1106519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775" tIns="52903" rIns="105775" bIns="5290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24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775" tIns="52903" rIns="105775" bIns="5290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5" tIns="52903" rIns="105775" bIns="5290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7" y="6219855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5" tIns="52903" rIns="105775" bIns="5290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4"/>
            <a:ext cx="2950080" cy="1582985"/>
          </a:xfrm>
        </p:spPr>
        <p:txBody>
          <a:bodyPr lIns="52903" rIns="52903" bIns="52903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86" y="2829470"/>
            <a:ext cx="2946015" cy="2179826"/>
          </a:xfrm>
        </p:spPr>
        <p:txBody>
          <a:bodyPr lIns="74009" rIns="52903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18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338E30-0AD2-442C-BE45-BCB0AF4BB43A}" type="datetime1">
              <a:rPr lang="en-US"/>
              <a:pPr>
                <a:defRPr/>
              </a:pPr>
              <a:t>5/23/2022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7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4FAA32-A360-4E38-925F-FBE2FFEE63C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066459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A31200-50F3-4B5A-929A-763E4171BB0F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F1169E-AC6C-45B1-886F-38F9D89BCC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89061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39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10" y="91473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B7C118-D1ED-4129-9E76-4A6B7E8ED2EB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853456-C8BE-423E-8960-9B60C0124E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590885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73" y="1371949"/>
            <a:ext cx="10467501" cy="1829222"/>
          </a:xfrm>
          <a:ln>
            <a:noFill/>
          </a:ln>
        </p:spPr>
        <p:txBody>
          <a:bodyPr tIns="0" rIns="2137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47" y="3229283"/>
            <a:ext cx="10471565" cy="1753006"/>
          </a:xfrm>
        </p:spPr>
        <p:txBody>
          <a:bodyPr lIns="0" rIns="21370"/>
          <a:lstStyle>
            <a:lvl1pPr marL="0" marR="53715" indent="0" algn="r">
              <a:buNone/>
              <a:defRPr>
                <a:solidFill>
                  <a:schemeClr val="tx1"/>
                </a:solidFill>
              </a:defRPr>
            </a:lvl1pPr>
            <a:lvl2pPr marL="537039" indent="0" algn="ctr">
              <a:buNone/>
            </a:lvl2pPr>
            <a:lvl3pPr marL="1074084" indent="0" algn="ctr">
              <a:buNone/>
            </a:lvl3pPr>
            <a:lvl4pPr marL="1611129" indent="0" algn="ctr">
              <a:buNone/>
            </a:lvl4pPr>
            <a:lvl5pPr marL="2148153" indent="0" algn="ctr">
              <a:buNone/>
            </a:lvl5pPr>
            <a:lvl6pPr marL="2685197" indent="0" algn="ctr">
              <a:buNone/>
            </a:lvl6pPr>
            <a:lvl7pPr marL="3222253" indent="0" algn="ctr">
              <a:buNone/>
            </a:lvl7pPr>
            <a:lvl8pPr marL="3759305" indent="0" algn="ctr">
              <a:buNone/>
            </a:lvl8pPr>
            <a:lvl9pPr marL="429633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5454EAF-2297-4B5D-AF1E-42864A87E907}" type="datetime1">
              <a:rPr lang="en-US"/>
              <a:pPr>
                <a:defRPr/>
              </a:pPr>
              <a:t>5/23/2022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8661B3-F0E9-419B-889E-E48445A9FA4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190448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C38422-7A2B-4B9F-AA74-FAEBD4958CAC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593DC2-C226-4DE7-8143-AF4412171E3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265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8" y="1317048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8" y="2705304"/>
            <a:ext cx="10361851" cy="1510066"/>
          </a:xfrm>
        </p:spPr>
        <p:txBody>
          <a:bodyPr lIns="53460" rIns="5346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DE30AF-E749-4ED3-9413-AA31C00C5088}" type="datetime1">
              <a:rPr lang="en-US"/>
              <a:pPr>
                <a:defRPr/>
              </a:pPr>
              <a:t>5/23/2022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F08290-EC90-4208-87A2-EE30EA1295C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229975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2" y="192054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4" y="1920546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7AADD8B-1C1D-4A7C-A478-27DD2D8D80C2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AD0F74-FB8E-4B03-96CA-39B4E5F1C0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54525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70"/>
            <a:ext cx="5386216" cy="659503"/>
          </a:xfrm>
        </p:spPr>
        <p:txBody>
          <a:bodyPr lIns="53460" tIns="0" rIns="5346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69" y="1860192"/>
            <a:ext cx="5388333" cy="654994"/>
          </a:xfrm>
        </p:spPr>
        <p:txBody>
          <a:bodyPr lIns="53460" tIns="0" rIns="5346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9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004C360-8142-41E6-B51E-729E2F68E8FB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E0B4DB-8844-4C92-B217-0F9B2ACAAAF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530160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9" y="704290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4FFC17-6CCA-445F-AD7D-1C7309412CAD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0A2AB0-8242-4D52-A210-892354E5163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306913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13E28C-DFD3-4810-AD2B-2E40656274C3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8BE479-7496-49B3-9775-F049415276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66139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08" y="1317068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08" y="2705328"/>
            <a:ext cx="10361851" cy="1510066"/>
          </a:xfrm>
        </p:spPr>
        <p:txBody>
          <a:bodyPr lIns="52923" rIns="52923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DD5F6E-5119-4308-96F4-0380A3143381}" type="datetime1">
              <a:rPr lang="en-US"/>
              <a:pPr>
                <a:defRPr/>
              </a:pPr>
              <a:t>5/23/2022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194B56-87F7-478C-A31D-91A17C632C9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96433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00" y="51451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00" y="1676789"/>
            <a:ext cx="3657123" cy="4573059"/>
          </a:xfrm>
        </p:spPr>
        <p:txBody>
          <a:bodyPr lIns="21370" rIns="2137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0F8B36E-49E2-4E0D-9BE3-22885E2F1208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57277E-A5B5-4229-9D9D-1FDC50948F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298865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6" y="1106495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899" tIns="53460" rIns="106899" bIns="534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1" y="5360996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899" tIns="53460" rIns="106899" bIns="534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899" tIns="53460" rIns="106899" bIns="534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3" y="6219839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899" tIns="53460" rIns="106899" bIns="534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294"/>
            <a:ext cx="2950080" cy="1582985"/>
          </a:xfrm>
        </p:spPr>
        <p:txBody>
          <a:bodyPr lIns="53460" rIns="53460" bIns="5346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02" y="2829470"/>
            <a:ext cx="2946015" cy="2179826"/>
          </a:xfrm>
        </p:spPr>
        <p:txBody>
          <a:bodyPr lIns="74817" rIns="5346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5" y="1199842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DB0245-6C30-4E11-968F-4D3677591B3E}" type="datetime1">
              <a:rPr lang="en-US"/>
              <a:pPr>
                <a:defRPr/>
              </a:pPr>
              <a:t>5/23/2022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7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563EEA-B36D-4412-9EEF-C7CD60406C9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972410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70F8DB-82DC-4E65-A137-17F5EEB57261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E1B755-45BE-4757-B190-A385061B0D3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01637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41" y="914659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3" y="91465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5CFACF-5C19-43D8-BC5D-A13A0BA83F9F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627037-345F-41EB-9786-6D373A2DED8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468930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29" y="1371926"/>
            <a:ext cx="10467501" cy="1829223"/>
          </a:xfrm>
          <a:ln>
            <a:noFill/>
          </a:ln>
        </p:spPr>
        <p:txBody>
          <a:bodyPr tIns="0" rIns="2164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18" y="3229283"/>
            <a:ext cx="10471563" cy="1753006"/>
          </a:xfrm>
        </p:spPr>
        <p:txBody>
          <a:bodyPr lIns="0" rIns="21642"/>
          <a:lstStyle>
            <a:lvl1pPr marL="0" marR="54155" indent="0" algn="r">
              <a:buNone/>
              <a:defRPr>
                <a:solidFill>
                  <a:schemeClr val="tx1"/>
                </a:solidFill>
              </a:defRPr>
            </a:lvl1pPr>
            <a:lvl2pPr marL="541516" indent="0" algn="ctr">
              <a:buNone/>
            </a:lvl2pPr>
            <a:lvl3pPr marL="1083013" indent="0" algn="ctr">
              <a:buNone/>
            </a:lvl3pPr>
            <a:lvl4pPr marL="1624509" indent="0" algn="ctr">
              <a:buNone/>
            </a:lvl4pPr>
            <a:lvl5pPr marL="2166007" indent="0" algn="ctr">
              <a:buNone/>
            </a:lvl5pPr>
            <a:lvl6pPr marL="2707515" indent="0" algn="ctr">
              <a:buNone/>
            </a:lvl6pPr>
            <a:lvl7pPr marL="3249028" indent="0" algn="ctr">
              <a:buNone/>
            </a:lvl7pPr>
            <a:lvl8pPr marL="3790529" indent="0" algn="ctr">
              <a:buNone/>
            </a:lvl8pPr>
            <a:lvl9pPr marL="433203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62C00C4-F97C-4D77-843F-E09020EB1174}" type="datetime1">
              <a:rPr lang="en-US"/>
              <a:pPr>
                <a:defRPr/>
              </a:pPr>
              <a:t>5/23/2022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C068EF2-63D1-4899-A136-681A15B81AB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35373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A401116-A4FF-4E6C-907D-C094FE7E1756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EF92DFB7-ABDD-40A9-971C-74E92F2562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069872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8" y="1317060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8" y="2705293"/>
            <a:ext cx="10361851" cy="1510062"/>
          </a:xfrm>
        </p:spPr>
        <p:txBody>
          <a:bodyPr lIns="54128" rIns="5412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8760A0F-B051-409B-A93D-6817A0BB8274}" type="datetime1">
              <a:rPr lang="en-US"/>
              <a:pPr>
                <a:defRPr/>
              </a:pPr>
              <a:t>5/23/2022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996D1A19-EC7C-4E18-B46E-56E5DD2D11C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857521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78"/>
            <a:ext cx="10971370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30" y="1920549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04" y="1920549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B71FF9A-52C6-40B5-9956-74E9BD8F7737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B09E018-037C-4344-99CE-1F8993E66F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77431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78"/>
            <a:ext cx="10971370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32" y="1855699"/>
            <a:ext cx="5386216" cy="659503"/>
          </a:xfrm>
        </p:spPr>
        <p:txBody>
          <a:bodyPr lIns="54128" tIns="0" rIns="5412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81" y="1860192"/>
            <a:ext cx="5388333" cy="654994"/>
          </a:xfrm>
        </p:spPr>
        <p:txBody>
          <a:bodyPr lIns="54128" tIns="0" rIns="5412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32" y="251519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81" y="251519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3AFEA97-B2C4-43B9-BF38-6211A33BC4E4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742CF01-E278-46A0-A033-3606C766EC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591698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9" y="704278"/>
            <a:ext cx="11072957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A54D0AA-51F3-46D9-9E46-778D2500E9E4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C9DC73E-A08C-4075-8E2F-2C304004EF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333386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8" y="192060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0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530CC5-AE0C-43B1-901F-1C5E302992A4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AE676D-0AC6-415E-A2E6-CFF435197B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280605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D9C5A6A-7F44-40DA-B701-0AC86B7319F1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8B8E549B-705A-428D-9345-2A52CB0ED7A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001007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07" y="514483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07" y="1676789"/>
            <a:ext cx="3657123" cy="4573059"/>
          </a:xfrm>
        </p:spPr>
        <p:txBody>
          <a:bodyPr lIns="21642" rIns="21642"/>
          <a:lstStyle>
            <a:lvl1pPr marL="0" indent="0" algn="l">
              <a:buNone/>
              <a:defRPr sz="19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36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095368D-7538-4A33-9C4A-2F3906F88F90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F023702-DC4C-4AF4-8CB0-DD8054BC25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21332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6" y="1107276"/>
            <a:ext cx="7009486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245" tIns="54128" rIns="108245" bIns="5412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47" y="5360643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245" tIns="54128" rIns="108245" bIns="5412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50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245" tIns="54128" rIns="108245" bIns="5412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0" y="6220210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245" tIns="54128" rIns="108245" bIns="5412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00" y="1177280"/>
            <a:ext cx="2950080" cy="1582986"/>
          </a:xfrm>
        </p:spPr>
        <p:txBody>
          <a:bodyPr lIns="54128" rIns="54128" bIns="5412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00" y="2829440"/>
            <a:ext cx="2946015" cy="2179825"/>
          </a:xfrm>
        </p:spPr>
        <p:txBody>
          <a:bodyPr lIns="75766" rIns="54128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795"/>
            <a:ext cx="6156160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A2ED577-4FFA-427E-8846-43B4AA5BED24}" type="datetime1">
              <a:rPr lang="en-US"/>
              <a:pPr>
                <a:defRPr/>
              </a:pPr>
              <a:t>5/23/2022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200" y="6357826"/>
            <a:ext cx="812694" cy="366267"/>
          </a:xfrm>
        </p:spPr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C6696E4-5A80-4F99-9E32-003E593B2B9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727996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610C169-AE3D-4B1A-92B2-E588502CC6C1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E973ED5-4B65-4239-871B-EF04264E3F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248909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3" y="914623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41" y="914623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DA9D88C-0153-4DED-998D-E993E5B9EFE6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05C27E25-C6E2-45B6-B569-C608BDEFB2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987943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38" y="2130987"/>
            <a:ext cx="10361848" cy="14703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89" y="3887822"/>
            <a:ext cx="8533292" cy="175300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52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904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356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808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261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71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16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617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BCC0CFA4-D545-4D5F-BB1F-D0DF8895F367}" type="datetimeFigureOut">
              <a:rPr lang="ru-RU"/>
              <a:pPr>
                <a:defRPr/>
              </a:pPr>
              <a:t>23.05.2022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4A4E0D63-6A9B-4BD2-8AB9-B53455F8D9E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9979459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97CEB907-5DDC-44EA-9ED5-6527C032C0A7}" type="datetimeFigureOut">
              <a:rPr lang="ru-RU"/>
              <a:pPr>
                <a:defRPr/>
              </a:pPr>
              <a:t>23.05.2022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771007D3-745D-4882-8E98-9B4F9BCEF8DF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6287140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121" y="4408507"/>
            <a:ext cx="10361848" cy="1362389"/>
          </a:xfrm>
        </p:spPr>
        <p:txBody>
          <a:bodyPr anchor="t"/>
          <a:lstStyle>
            <a:lvl1pPr algn="l">
              <a:defRPr sz="31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121" y="2907462"/>
            <a:ext cx="10361848" cy="1500534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34526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6904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03569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380869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72610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20713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24165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761736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F98ED2AE-AC57-41EB-B850-1AA7C3E71629}" type="datetimeFigureOut">
              <a:rPr lang="ru-RU"/>
              <a:pPr>
                <a:defRPr/>
              </a:pPr>
              <a:t>23.05.2022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AA1CFFD1-364F-4EB6-A11F-46F471220B1F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1583661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894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408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3F3E0693-A7EB-4062-B84F-8280328A1B06}" type="datetimeFigureOut">
              <a:rPr lang="ru-RU"/>
              <a:pPr>
                <a:defRPr/>
              </a:pPr>
              <a:t>23.05.2022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CAC8921E-38F8-4804-94CA-A588430E71F1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1888794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96" y="1535646"/>
            <a:ext cx="5386216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96" y="2175556"/>
            <a:ext cx="5386216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071" y="1535646"/>
            <a:ext cx="5388335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071" y="2175556"/>
            <a:ext cx="5388335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EFB4E214-C3BB-408F-888E-2B74691A33ED}" type="datetimeFigureOut">
              <a:rPr lang="ru-RU"/>
              <a:pPr>
                <a:defRPr/>
              </a:pPr>
              <a:t>23.05.2022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89DD25A3-6A77-4AD1-A15C-8E839E14A06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4954362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36"/>
            <a:ext cx="5386216" cy="659503"/>
          </a:xfrm>
        </p:spPr>
        <p:txBody>
          <a:bodyPr lIns="52923" tIns="0" rIns="52923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45" y="1860192"/>
            <a:ext cx="5388333" cy="654994"/>
          </a:xfrm>
        </p:spPr>
        <p:txBody>
          <a:bodyPr lIns="52923" tIns="0" rIns="52923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45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B2F166-0A49-497B-AB62-1E4C97CC157D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376B1-F906-45B4-BF31-9D0490B4A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342968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B1F9C0C3-032A-42E9-B083-7CE7BF9F5EAB}" type="datetimeFigureOut">
              <a:rPr lang="ru-RU"/>
              <a:pPr>
                <a:defRPr/>
              </a:pPr>
              <a:t>23.05.2022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03006C83-B30D-472A-B1CC-ECA1AB160A71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1817164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544A885C-A0AA-459B-AB57-0B6739A31648}" type="datetimeFigureOut">
              <a:rPr lang="ru-RU"/>
              <a:pPr>
                <a:defRPr/>
              </a:pPr>
              <a:t>23.05.2022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060D8B4F-0DC7-483C-91FF-49801FC6D5F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668083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966" y="273363"/>
            <a:ext cx="4010562" cy="1162317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541" y="273223"/>
            <a:ext cx="6814780" cy="5854467"/>
          </a:xfrm>
        </p:spPr>
        <p:txBody>
          <a:bodyPr/>
          <a:lstStyle>
            <a:lvl1pPr>
              <a:defRPr sz="2300"/>
            </a:lvl1pPr>
            <a:lvl2pPr>
              <a:defRPr sz="23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966" y="1436097"/>
            <a:ext cx="4010562" cy="4692149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AF64A360-8AC7-4618-8789-94A1C03439EB}" type="datetimeFigureOut">
              <a:rPr lang="ru-RU"/>
              <a:pPr>
                <a:defRPr/>
              </a:pPr>
              <a:t>23.05.2022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4BC65BB7-84B7-4B9C-8436-3A511775ED77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2065065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96" y="4802572"/>
            <a:ext cx="7314248" cy="566868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96" y="613043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2300"/>
            </a:lvl1pPr>
            <a:lvl2pPr marL="345267" indent="0">
              <a:buNone/>
              <a:defRPr sz="2300"/>
            </a:lvl2pPr>
            <a:lvl3pPr marL="690426" indent="0">
              <a:buNone/>
              <a:defRPr sz="1900"/>
            </a:lvl3pPr>
            <a:lvl4pPr marL="1035697" indent="0">
              <a:buNone/>
              <a:defRPr sz="1900"/>
            </a:lvl4pPr>
            <a:lvl5pPr marL="1380869" indent="0">
              <a:buNone/>
              <a:defRPr sz="1900"/>
            </a:lvl5pPr>
            <a:lvl6pPr marL="1726107" indent="0">
              <a:buNone/>
              <a:defRPr sz="1900"/>
            </a:lvl6pPr>
            <a:lvl7pPr marL="2071300" indent="0">
              <a:buNone/>
              <a:defRPr sz="1900"/>
            </a:lvl7pPr>
            <a:lvl8pPr marL="2416575" indent="0">
              <a:buNone/>
              <a:defRPr sz="1900"/>
            </a:lvl8pPr>
            <a:lvl9pPr marL="2761736" indent="0">
              <a:buNone/>
              <a:defRPr sz="19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96" y="5368845"/>
            <a:ext cx="7314248" cy="805048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A508414F-F586-4AFA-92BC-A452ACBFCF2D}" type="datetimeFigureOut">
              <a:rPr lang="ru-RU"/>
              <a:pPr>
                <a:defRPr/>
              </a:pPr>
              <a:t>23.05.2022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52BB3A84-49C4-4AE5-ABE7-5B67AAEA713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7114449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F5AE2D03-550C-4D65-ADD1-A583FB771EF8}" type="datetimeFigureOut">
              <a:rPr lang="ru-RU"/>
              <a:pPr>
                <a:defRPr/>
              </a:pPr>
              <a:t>23.05.2022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4DDB1C94-5550-4B74-BB6B-B0F7521FE4C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8969544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526" y="275059"/>
            <a:ext cx="2742845" cy="585287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10132" y="275059"/>
            <a:ext cx="8025354" cy="585287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102CBEFB-F1FE-4614-B909-BB7CA5A39920}" type="datetimeFigureOut">
              <a:rPr lang="ru-RU"/>
              <a:pPr>
                <a:defRPr/>
              </a:pPr>
              <a:t>23.05.2022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08F3C4A8-E0FD-4116-8F00-D18FCA807B6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561512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75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314EBD-7252-4118-A895-AFD1B6BEE5D2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8664EE-C0F1-4BBB-87CD-969F3AD6E2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114436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57EFF-9072-45BC-8946-F306012A47DE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12F51-6DCD-4BAD-A50E-10989A1AB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29756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00" y="1676816"/>
            <a:ext cx="3657123" cy="4573059"/>
          </a:xfrm>
        </p:spPr>
        <p:txBody>
          <a:bodyPr lIns="21134" rIns="2113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16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D7D5E-DA61-44AA-8D1F-CE8BDB5E33AC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FD03B5-ACDC-446D-AA56-356C2E0BD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59895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0" y="1106519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827" tIns="52923" rIns="105827" bIns="5292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24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827" tIns="52923" rIns="105827" bIns="5292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27" tIns="52923" rIns="105827" bIns="5292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7" y="6219855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27" tIns="52923" rIns="105827" bIns="5292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4"/>
            <a:ext cx="2950080" cy="1582985"/>
          </a:xfrm>
        </p:spPr>
        <p:txBody>
          <a:bodyPr lIns="52923" rIns="52923" bIns="52923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86" y="2829470"/>
            <a:ext cx="2946015" cy="2179826"/>
          </a:xfrm>
        </p:spPr>
        <p:txBody>
          <a:bodyPr lIns="74039" rIns="52923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18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2E48A4-D3C8-49D0-8A91-293C23A199EA}" type="datetime1">
              <a:rPr lang="en-US"/>
              <a:pPr>
                <a:defRPr/>
              </a:pPr>
              <a:t>5/23/2022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7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DE977-D90E-48B5-8FC7-F3B88B519F0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48520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27" tIns="52923" rIns="105827" bIns="5292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7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827" tIns="52923" rIns="105827" bIns="5292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1" y="70487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923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1" y="1935181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827" tIns="52923" rIns="105827" bIns="5292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6652A5A-A5A8-404C-9E3C-8450DFB48A8B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53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7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7A10524B-E6C4-4A29-B64E-B80C56FFEB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4" y="203232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572" r:id="rId1"/>
    <p:sldLayoutId id="2147513537" r:id="rId2"/>
    <p:sldLayoutId id="2147513573" r:id="rId3"/>
    <p:sldLayoutId id="2147513538" r:id="rId4"/>
    <p:sldLayoutId id="2147513539" r:id="rId5"/>
    <p:sldLayoutId id="2147513540" r:id="rId6"/>
    <p:sldLayoutId id="2147513541" r:id="rId7"/>
    <p:sldLayoutId id="2147513542" r:id="rId8"/>
    <p:sldLayoutId id="2147513574" r:id="rId9"/>
    <p:sldLayoutId id="2147513543" r:id="rId10"/>
    <p:sldLayoutId id="2147513544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11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16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231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640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779" indent="-26977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3006" indent="-23803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8326" indent="-238039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2058" indent="-1951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2616" indent="-1951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5333" indent="-24642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9578" indent="-21425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0946" indent="-214252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2330" indent="-21425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60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122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68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24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806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369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931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489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5" tIns="52903" rIns="105775" bIns="5290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7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5" tIns="52903" rIns="105775" bIns="5290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1" y="70487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903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1" y="1935181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775" tIns="52903" rIns="105775" bIns="5290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14C29F1-68BA-49FC-AABA-AB1B6A900534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53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7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4081DD-568D-4F6A-8E42-5785901769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4" y="203232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575" r:id="rId1"/>
    <p:sldLayoutId id="2147513545" r:id="rId2"/>
    <p:sldLayoutId id="2147513576" r:id="rId3"/>
    <p:sldLayoutId id="2147513546" r:id="rId4"/>
    <p:sldLayoutId id="2147513547" r:id="rId5"/>
    <p:sldLayoutId id="2147513548" r:id="rId6"/>
    <p:sldLayoutId id="2147513549" r:id="rId7"/>
    <p:sldLayoutId id="2147513550" r:id="rId8"/>
    <p:sldLayoutId id="2147513577" r:id="rId9"/>
    <p:sldLayoutId id="2147513551" r:id="rId10"/>
    <p:sldLayoutId id="214751355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11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16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231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640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779" indent="-26977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3006" indent="-23803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5150" indent="-238039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8885" indent="-1951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2616" indent="-19519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4442" indent="-24631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8600" indent="-21416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9833" indent="-214167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1078" indent="-21416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3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07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615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15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69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23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769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304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899" tIns="53460" rIns="106899" bIns="534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3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899" tIns="53460" rIns="106899" bIns="534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08" y="704854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46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08" y="1935166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899" tIns="53460" rIns="106899" bIns="534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A683D92D-396F-4344-8CD1-4542A563D1A7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9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7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DDAD7F9-CD6B-4C0D-896F-8722CB5F9FF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8" y="203209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94880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653" r:id="rId1"/>
    <p:sldLayoutId id="2147513654" r:id="rId2"/>
    <p:sldLayoutId id="2147513655" r:id="rId3"/>
    <p:sldLayoutId id="2147513656" r:id="rId4"/>
    <p:sldLayoutId id="2147513657" r:id="rId5"/>
    <p:sldLayoutId id="2147513658" r:id="rId6"/>
    <p:sldLayoutId id="2147513659" r:id="rId7"/>
    <p:sldLayoutId id="2147513660" r:id="rId8"/>
    <p:sldLayoutId id="2147513661" r:id="rId9"/>
    <p:sldLayoutId id="2147513662" r:id="rId10"/>
    <p:sldLayoutId id="2147513663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513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7024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537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4049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7773" indent="-27777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11096" indent="-24602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8069" indent="-24602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61871" indent="-2031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82499" indent="-2031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40760" indent="-24706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5570" indent="-214819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7792" indent="-214819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900030" indent="-214819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703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408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1112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81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51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222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930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633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245" tIns="54128" rIns="108245" bIns="5412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0" y="-6351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245" tIns="54128" rIns="108245" bIns="5412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521" y="705017"/>
            <a:ext cx="10971371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412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21" y="1935085"/>
            <a:ext cx="10971371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8245" tIns="54128" rIns="108245" bIns="5412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1" y="6357826"/>
            <a:ext cx="2844429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B2D19AD5-93A5-42D5-A6EF-E3225908BDD3}" type="datetime1">
              <a:rPr lang="en-US"/>
              <a:pPr>
                <a:defRPr/>
              </a:pPr>
              <a:t>5/23/2022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39" y="6357826"/>
            <a:ext cx="4469819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7" y="6357826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445DE15A-09D9-4FF9-B12B-1CD49378A60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3" y="203250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66324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725" r:id="rId1"/>
    <p:sldLayoutId id="2147513726" r:id="rId2"/>
    <p:sldLayoutId id="2147513727" r:id="rId3"/>
    <p:sldLayoutId id="2147513728" r:id="rId4"/>
    <p:sldLayoutId id="2147513729" r:id="rId5"/>
    <p:sldLayoutId id="2147513730" r:id="rId6"/>
    <p:sldLayoutId id="2147513731" r:id="rId7"/>
    <p:sldLayoutId id="2147513732" r:id="rId8"/>
    <p:sldLayoutId id="2147513733" r:id="rId9"/>
    <p:sldLayoutId id="2147513734" r:id="rId10"/>
    <p:sldLayoutId id="2147513735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5pPr>
      <a:lvl6pPr marL="388325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6pPr>
      <a:lvl7pPr marL="776643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7pPr>
      <a:lvl8pPr marL="1164970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8pPr>
      <a:lvl9pPr marL="1553284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9pPr>
    </p:titleStyle>
    <p:bodyStyle>
      <a:lvl1pPr marL="319609" indent="-31960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53514" indent="-28574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77357" indent="-285744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403316" indent="-24341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729274" indent="-24341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57711" indent="-24910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4306" indent="-21660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9210" indent="-216607" algn="l" rtl="0" eaLnBrk="1" latinLnBrk="0" hangingPunct="1">
        <a:spcBef>
          <a:spcPct val="20000"/>
        </a:spcBef>
        <a:buClr>
          <a:schemeClr val="tx2"/>
        </a:buClr>
        <a:buChar char="•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24126" indent="-21660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151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301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450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600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751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90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9052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320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611188" y="274638"/>
            <a:ext cx="10968037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611188" y="1601788"/>
            <a:ext cx="10968037" cy="452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11188" y="6357938"/>
            <a:ext cx="2841625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936B3C78-003B-4756-9030-EDC9C6C8FEAF}" type="datetimeFigureOut">
              <a:rPr lang="ru-RU">
                <a:cs typeface="Arial" charset="0"/>
              </a:rPr>
              <a:pPr>
                <a:defRPr/>
              </a:pPr>
              <a:t>23.05.2022</a:t>
            </a:fld>
            <a:endParaRPr lang="ru-RU" dirty="0">
              <a:cs typeface="Arial" charset="0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600" y="6357938"/>
            <a:ext cx="3859213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ct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ru-RU">
              <a:cs typeface="Arial" charset="0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7600" y="6357938"/>
            <a:ext cx="2841625" cy="365125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AE3E326C-33B9-4AA7-81D1-180F6712A00D}" type="slidenum">
              <a:rPr lang="ru-RU">
                <a:cs typeface="Arial" charset="0"/>
              </a:rPr>
              <a:pPr>
                <a:defRPr/>
              </a:pPr>
              <a:t>‹#›</a:t>
            </a:fld>
            <a:endParaRPr lang="ru-RU" dirty="0"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31921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737" r:id="rId1"/>
    <p:sldLayoutId id="2147513738" r:id="rId2"/>
    <p:sldLayoutId id="2147513739" r:id="rId3"/>
    <p:sldLayoutId id="2147513740" r:id="rId4"/>
    <p:sldLayoutId id="2147513741" r:id="rId5"/>
    <p:sldLayoutId id="2147513742" r:id="rId6"/>
    <p:sldLayoutId id="2147513743" r:id="rId7"/>
    <p:sldLayoutId id="2147513744" r:id="rId8"/>
    <p:sldLayoutId id="2147513745" r:id="rId9"/>
    <p:sldLayoutId id="2147513746" r:id="rId10"/>
    <p:sldLayoutId id="2147513747" r:id="rId11"/>
  </p:sldLayoutIdLst>
  <p:txStyles>
    <p:titleStyle>
      <a:lvl1pPr algn="ctr" defTabSz="688975" rtl="0" eaLnBrk="0" fontAlgn="base" hangingPunct="0">
        <a:spcBef>
          <a:spcPct val="0"/>
        </a:spcBef>
        <a:spcAft>
          <a:spcPct val="0"/>
        </a:spcAft>
        <a:defRPr sz="38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2pPr>
      <a:lvl3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3pPr>
      <a:lvl4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4pPr>
      <a:lvl5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5pPr>
      <a:lvl6pPr marL="298475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6pPr>
      <a:lvl7pPr marL="596949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7pPr>
      <a:lvl8pPr marL="895426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8pPr>
      <a:lvl9pPr marL="1193902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9pPr>
    </p:titleStyle>
    <p:bodyStyle>
      <a:lvl1pPr marL="257175" indent="-257175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60388" indent="-214313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62013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206500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0988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898692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243960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2589144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34367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4526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9042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3569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80869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2610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07130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416575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76173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0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6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3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62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677" indent="-285650" defTabSz="10362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2586" indent="-228520" defTabSz="10362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599615" indent="-228520" defTabSz="10362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6643" indent="-228520" defTabSz="103625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3680" indent="-228520" defTabSz="103625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0714" indent="-228520" defTabSz="103625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7746" indent="-228520" defTabSz="103625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4786" indent="-228520" defTabSz="103625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/>
            <a:fld id="{6378311E-8EBC-49FB-ACC3-D8139A69AB1C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38915" name="Прямоугольник 15"/>
          <p:cNvSpPr>
            <a:spLocks noChangeArrowheads="1"/>
          </p:cNvSpPr>
          <p:nvPr/>
        </p:nvSpPr>
        <p:spPr bwMode="auto">
          <a:xfrm>
            <a:off x="8" y="144479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6" name="Прямоугольник 16"/>
          <p:cNvSpPr>
            <a:spLocks noChangeArrowheads="1"/>
          </p:cNvSpPr>
          <p:nvPr/>
        </p:nvSpPr>
        <p:spPr bwMode="auto">
          <a:xfrm>
            <a:off x="8" y="285766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7" name="Прямоугольник 17"/>
          <p:cNvSpPr>
            <a:spLocks noChangeArrowheads="1"/>
          </p:cNvSpPr>
          <p:nvPr/>
        </p:nvSpPr>
        <p:spPr bwMode="auto">
          <a:xfrm>
            <a:off x="8" y="214327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8" name="Прямоугольник 18"/>
          <p:cNvSpPr>
            <a:spLocks noChangeArrowheads="1"/>
          </p:cNvSpPr>
          <p:nvPr/>
        </p:nvSpPr>
        <p:spPr bwMode="auto">
          <a:xfrm>
            <a:off x="8" y="6645294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9" name="Прямоугольник 19"/>
          <p:cNvSpPr>
            <a:spLocks noChangeArrowheads="1"/>
          </p:cNvSpPr>
          <p:nvPr/>
        </p:nvSpPr>
        <p:spPr bwMode="auto">
          <a:xfrm>
            <a:off x="8" y="6573872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20" name="Прямоугольник 20"/>
          <p:cNvSpPr>
            <a:spLocks noChangeArrowheads="1"/>
          </p:cNvSpPr>
          <p:nvPr/>
        </p:nvSpPr>
        <p:spPr bwMode="auto">
          <a:xfrm>
            <a:off x="8" y="6502400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707" tIns="53367" rIns="106707" bIns="53367" anchor="ctr"/>
          <a:lstStyle/>
          <a:p>
            <a:pPr algn="ctr" defTabSz="1036257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40" y="2291392"/>
            <a:ext cx="12190413" cy="12927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6707" tIns="53367" rIns="106707" bIns="53367">
            <a:spAutoFit/>
          </a:bodyPr>
          <a:lstStyle/>
          <a:p>
            <a:pPr algn="ctr" defTabSz="1079544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МОДЕЛЬ РАЗВИТИЯ ОБСТАНОВКИ</a:t>
            </a:r>
          </a:p>
          <a:p>
            <a:pPr algn="ctr" defTabSz="1079544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24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мая 2022 года</a:t>
            </a:r>
          </a:p>
          <a:p>
            <a:pPr algn="ctr" defTabSz="1079544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  <a:cs typeface="Arial" charset="0"/>
            </a:endParaRPr>
          </a:p>
          <a:p>
            <a:pPr algn="ctr" defTabSz="1079544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  <a:cs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369" y="383738"/>
            <a:ext cx="12171715" cy="7079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6707" tIns="53367" rIns="106707" bIns="53367">
            <a:spAutoFit/>
          </a:bodyPr>
          <a:lstStyle/>
          <a:p>
            <a:pPr algn="ctr" defTabSz="1079544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ГЛАВНОГО  УПРАВЛЕНИЯ  МЧС  РОССИИ  </a:t>
            </a:r>
          </a:p>
          <a:p>
            <a:pPr algn="ctr" defTabSz="1079544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75" y="44846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279" tIns="27127" rIns="54279" bIns="2712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(ПОКАЗАТЕЛИ СТАТИСТИЧЕСКИХ ДАННЫХ СВЯЗАННЫХ С ПРОВЕДЕНИЕМ ПОИСКОВЫХ РАБОТ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В ПРИРОДНОЙ СРЕДЕ ЗА 2022 г.)</a:t>
            </a: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9" y="-103173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649" tIns="37832" rIns="75649" bIns="3783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84" y="3722810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118" y="2738053"/>
            <a:ext cx="1218438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710" y="3089485"/>
            <a:ext cx="1351042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909" y="1524463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545" y="1723471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628" y="2482300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201" y="1467756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020" y="4017497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265" y="2776630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026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98" y="2065402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525" y="1586409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94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733" tIns="37868" rIns="75733" bIns="3786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69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57" y="1460034"/>
            <a:ext cx="86994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911" y="1993658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88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211" y="2669710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4" y="2530229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98" y="368013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78" y="4680262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8" y="2796682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600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86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96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62" y="3710303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1" y="3850002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110" y="3208651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81" y="3528296"/>
            <a:ext cx="781935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246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92" y="2668902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8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81" y="2946718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82" y="4087501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58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79" y="4151256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3" y="4390781"/>
            <a:ext cx="869948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5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927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24" y="2644351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47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52" y="4910328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83" y="4790896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44" y="176815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503" y="2822903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0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515" y="3637259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6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4" y="4357210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301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108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87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1" y="4621507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211" y="4910312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53" y="4954224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8" y="5234300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744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63" y="2197415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314" y="3832789"/>
            <a:ext cx="70802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8973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86" y="4321506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60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10" y="3376911"/>
            <a:ext cx="63658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85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0" y="2560949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9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94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733" tIns="37868" rIns="75733" bIns="3786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8" y="1478277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29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7" y="3407885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79" y="1747648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2" y="3531693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1388"/>
            <a:ext cx="148272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94" y="3016528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70" y="5122622"/>
            <a:ext cx="741361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25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32" y="1903726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89" y="3560299"/>
            <a:ext cx="1273174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4" y="4456429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224" y="5826457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05" y="3836523"/>
            <a:ext cx="86994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7079143" y="2978054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1624" name="Группа 101"/>
          <p:cNvGrpSpPr>
            <a:grpSpLocks/>
          </p:cNvGrpSpPr>
          <p:nvPr/>
        </p:nvGrpSpPr>
        <p:grpSpPr bwMode="auto">
          <a:xfrm>
            <a:off x="9867900" y="2449548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5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25" name="Прямоугольник 4"/>
          <p:cNvSpPr>
            <a:spLocks noChangeArrowheads="1"/>
          </p:cNvSpPr>
          <p:nvPr/>
        </p:nvSpPr>
        <p:spPr bwMode="auto">
          <a:xfrm>
            <a:off x="9932991" y="2817838"/>
            <a:ext cx="2151061" cy="17334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390" tIns="35390" rIns="35390" bIns="3539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1626" name="Группа 101"/>
          <p:cNvGrpSpPr>
            <a:grpSpLocks/>
          </p:cNvGrpSpPr>
          <p:nvPr/>
        </p:nvGrpSpPr>
        <p:grpSpPr bwMode="auto">
          <a:xfrm>
            <a:off x="9867936" y="789022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5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36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77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36" y="1206503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87" tIns="37854" rIns="75687" bIns="378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33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130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64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1635" name="Группа 2"/>
          <p:cNvGrpSpPr>
            <a:grpSpLocks/>
          </p:cNvGrpSpPr>
          <p:nvPr/>
        </p:nvGrpSpPr>
        <p:grpSpPr bwMode="auto">
          <a:xfrm>
            <a:off x="9867936" y="5080022"/>
            <a:ext cx="2263775" cy="1627187"/>
            <a:chOff x="9867900" y="788987"/>
            <a:chExt cx="2263775" cy="1627360"/>
          </a:xfrm>
        </p:grpSpPr>
        <p:grpSp>
          <p:nvGrpSpPr>
            <p:cNvPr id="61642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1648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810"/>
              <a:ext cx="1674812" cy="692571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algn="just" defTabSz="767263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2022 г.)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9947933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26" name="Овал 125"/>
          <p:cNvSpPr>
            <a:spLocks noChangeAspect="1"/>
          </p:cNvSpPr>
          <p:nvPr/>
        </p:nvSpPr>
        <p:spPr>
          <a:xfrm>
            <a:off x="4973749" y="2230546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897870" y="4020950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2141421" y="3265506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823" tIns="27401" rIns="54823" bIns="27401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ПОСЕЩЕНИЕМ СПЕЛЕОЛОГИЧЕСКИХ ОБЪЕКТОВ )  </a:t>
            </a:r>
          </a:p>
        </p:txBody>
      </p:sp>
      <p:sp>
        <p:nvSpPr>
          <p:cNvPr id="4198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51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33" tIns="38226" rIns="76433" bIns="38226"/>
          <a:lstStyle/>
          <a:p>
            <a:endParaRPr lang="ru-RU" altLang="ru-RU" smtClean="0">
              <a:solidFill>
                <a:srgbClr val="0070C0"/>
              </a:solidFill>
              <a:cs typeface="Arial" charset="0"/>
            </a:endParaRPr>
          </a:p>
        </p:txBody>
      </p:sp>
      <p:pic>
        <p:nvPicPr>
          <p:cNvPr id="4198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3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38" y="2737973"/>
            <a:ext cx="1218438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02" y="3089392"/>
            <a:ext cx="1351042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7" y="152438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66" y="1723441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477" y="248219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7" y="1467708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880" y="4017407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29" y="2776562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4" y="443313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7" y="2065321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20" y="158636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59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17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60" y="1460006"/>
            <a:ext cx="86994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8" y="1993650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69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8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3" y="2530226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82" y="3680122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44" y="4680246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1" y="2796681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60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7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5" tIns="38234" rIns="76455" bIns="382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99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15" y="3710287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23" y="3849986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8" y="3208636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61" y="3528296"/>
            <a:ext cx="781935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7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78" y="2668886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2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3" y="2946701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3" y="408746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39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47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7" y="4390776"/>
            <a:ext cx="869948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5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848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84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71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87" y="491024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9" y="4790887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72" y="1768134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59" y="2822875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56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2" y="3637259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2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3" y="4357194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73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194" y="4452128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21507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36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19" y="4910231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1" y="495418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1" y="5234288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654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1" y="2197395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8" y="3840458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9" y="4138887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3" y="4321474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5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92" y="3376910"/>
            <a:ext cx="63658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1" y="2710648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76" y="2560937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68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58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17" tIns="38262" rIns="76517" bIns="3826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8261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1" y="4927901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2" y="3407869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8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2" y="3531688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7" y="2799060"/>
            <a:ext cx="148272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91" y="3158628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52" y="5122617"/>
            <a:ext cx="741361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3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04" y="1903711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6" y="3552579"/>
            <a:ext cx="127317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3" y="4448720"/>
            <a:ext cx="628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25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41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16546" y="375306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153146" y="4877727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4957374" y="2199655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7323371" y="401882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6842358" y="4670367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09" y="3828801"/>
            <a:ext cx="86994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648" y="4099711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42183" name="Группа 101"/>
          <p:cNvGrpSpPr>
            <a:grpSpLocks/>
          </p:cNvGrpSpPr>
          <p:nvPr/>
        </p:nvGrpSpPr>
        <p:grpSpPr bwMode="auto">
          <a:xfrm>
            <a:off x="9867900" y="2449523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220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42184" name="Прямоугольник 4"/>
          <p:cNvSpPr>
            <a:spLocks noChangeArrowheads="1"/>
          </p:cNvSpPr>
          <p:nvPr/>
        </p:nvSpPr>
        <p:spPr bwMode="auto">
          <a:xfrm>
            <a:off x="9932991" y="2817815"/>
            <a:ext cx="2151061" cy="17342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770" tIns="35770" rIns="35770" bIns="3577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  <a:cs typeface="Arial" charset="0"/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42185" name="Группа 2"/>
          <p:cNvGrpSpPr>
            <a:grpSpLocks/>
          </p:cNvGrpSpPr>
          <p:nvPr/>
        </p:nvGrpSpPr>
        <p:grpSpPr bwMode="auto">
          <a:xfrm>
            <a:off x="9867903" y="5080003"/>
            <a:ext cx="2263775" cy="1627187"/>
            <a:chOff x="9867900" y="788987"/>
            <a:chExt cx="2263775" cy="1627360"/>
          </a:xfrm>
        </p:grpSpPr>
        <p:grpSp>
          <p:nvGrpSpPr>
            <p:cNvPr id="42197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19" name="Прямоугольник 118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7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6" name="Прямоугольник 125"/>
            <p:cNvSpPr/>
            <p:nvPr/>
          </p:nvSpPr>
          <p:spPr>
            <a:xfrm>
              <a:off x="10510838" y="1238297"/>
              <a:ext cx="1573211" cy="554057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8387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</a:t>
              </a:r>
              <a:r>
                <a:rPr lang="ru-RU" sz="900" kern="0" dirty="0" err="1">
                  <a:solidFill>
                    <a:prstClr val="black"/>
                  </a:solidFill>
                  <a:cs typeface="Times New Roman" pitchFamily="18" charset="0"/>
                </a:rPr>
                <a:t>г.г</a:t>
              </a: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.</a:t>
              </a:r>
            </a:p>
          </p:txBody>
        </p:sp>
        <p:sp>
          <p:nvSpPr>
            <p:cNvPr id="42199" name="Прямоугольник 131"/>
            <p:cNvSpPr>
              <a:spLocks noChangeArrowheads="1"/>
            </p:cNvSpPr>
            <p:nvPr/>
          </p:nvSpPr>
          <p:spPr bwMode="auto">
            <a:xfrm>
              <a:off x="10544967" y="1926431"/>
              <a:ext cx="1573214" cy="4155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53" name="Овал 152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54" name="Овал 153"/>
            <p:cNvSpPr>
              <a:spLocks noChangeAspect="1"/>
            </p:cNvSpPr>
            <p:nvPr/>
          </p:nvSpPr>
          <p:spPr>
            <a:xfrm>
              <a:off x="10070979" y="1795791"/>
              <a:ext cx="338259" cy="307647"/>
            </a:xfrm>
            <a:prstGeom prst="ellipse">
              <a:avLst/>
            </a:prstGeom>
            <a:solidFill>
              <a:srgbClr val="FFFF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42186" name="Группа 101"/>
          <p:cNvGrpSpPr>
            <a:grpSpLocks/>
          </p:cNvGrpSpPr>
          <p:nvPr/>
        </p:nvGrpSpPr>
        <p:grpSpPr bwMode="auto">
          <a:xfrm>
            <a:off x="9867903" y="788995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219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89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5" tIns="38234" rIns="76455" bIns="382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29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5" tIns="38234" rIns="76455" bIns="382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89" y="1206502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73" tIns="38246" rIns="76473" bIns="3824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54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38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2" y="1495428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5" tIns="38234" rIns="76455" bIns="382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16" y="146685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2350613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7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279" tIns="27127" rIns="54279" bIns="2712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2016-2022 гг.)</a:t>
            </a:r>
          </a:p>
        </p:txBody>
      </p:sp>
      <p:sp>
        <p:nvSpPr>
          <p:cNvPr id="62468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9" y="-103173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649" tIns="37832" rIns="75649" bIns="3783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2469" name="Группа 1"/>
          <p:cNvGrpSpPr>
            <a:grpSpLocks/>
          </p:cNvGrpSpPr>
          <p:nvPr/>
        </p:nvGrpSpPr>
        <p:grpSpPr bwMode="auto">
          <a:xfrm>
            <a:off x="346078" y="1144619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grpSp>
          <p:nvGrpSpPr>
            <p:cNvPr id="62497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5" y="1461021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2" y="2458129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1" y="2670844"/>
                <a:ext cx="78880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6" y="2598383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3" y="3681880"/>
                <a:ext cx="64078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3" y="2797718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56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68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Алексеевск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3" y="3837341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7" y="2661811"/>
                <a:ext cx="91540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35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9" y="4252217"/>
                <a:ext cx="15328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7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10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9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0"/>
                <a:ext cx="64273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13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4" y="4621731"/>
                <a:ext cx="144517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3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3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7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86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9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7157305" y="3401331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9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72"/>
                <a:ext cx="18269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172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094719" y="5133817"/>
                <a:ext cx="91540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16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35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2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456231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11" y="4457730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59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75704" y="446423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97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2470" name="Группа 101"/>
          <p:cNvGrpSpPr>
            <a:grpSpLocks/>
          </p:cNvGrpSpPr>
          <p:nvPr/>
        </p:nvGrpSpPr>
        <p:grpSpPr bwMode="auto">
          <a:xfrm>
            <a:off x="9867922" y="789022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9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36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77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36" y="1206503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87" tIns="37854" rIns="75687" bIns="378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33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130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64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2479" name="Группа 101"/>
          <p:cNvGrpSpPr>
            <a:grpSpLocks/>
          </p:cNvGrpSpPr>
          <p:nvPr/>
        </p:nvGrpSpPr>
        <p:grpSpPr bwMode="auto">
          <a:xfrm>
            <a:off x="9818697" y="2446364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9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480" name="Прямоугольник 6"/>
          <p:cNvSpPr>
            <a:spLocks noChangeArrowheads="1"/>
          </p:cNvSpPr>
          <p:nvPr/>
        </p:nvSpPr>
        <p:spPr bwMode="auto">
          <a:xfrm>
            <a:off x="9875889" y="2895636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928" tIns="44954" rIns="89928" bIns="4495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73" y="5290673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97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grpSp>
        <p:nvGrpSpPr>
          <p:cNvPr id="62482" name="Группа 234"/>
          <p:cNvGrpSpPr>
            <a:grpSpLocks/>
          </p:cNvGrpSpPr>
          <p:nvPr/>
        </p:nvGrpSpPr>
        <p:grpSpPr bwMode="auto">
          <a:xfrm>
            <a:off x="9867922" y="5772153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88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5" y="6062682"/>
            <a:ext cx="1916112" cy="651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921" tIns="37968" rIns="75921" bIns="3796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3491" name="Группа 101"/>
          <p:cNvGrpSpPr>
            <a:grpSpLocks/>
          </p:cNvGrpSpPr>
          <p:nvPr/>
        </p:nvGrpSpPr>
        <p:grpSpPr bwMode="auto">
          <a:xfrm>
            <a:off x="9861589" y="2393967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1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492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279" tIns="27127" rIns="54279" bIns="2712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2022 г.)</a:t>
            </a:r>
          </a:p>
        </p:txBody>
      </p:sp>
      <p:sp>
        <p:nvSpPr>
          <p:cNvPr id="6349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9" y="-103173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05" tIns="37912" rIns="75805" bIns="3791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3494" name="Группа 1"/>
          <p:cNvGrpSpPr>
            <a:grpSpLocks/>
          </p:cNvGrpSpPr>
          <p:nvPr/>
        </p:nvGrpSpPr>
        <p:grpSpPr bwMode="auto">
          <a:xfrm>
            <a:off x="425450" y="908069"/>
            <a:ext cx="9150350" cy="5705475"/>
            <a:chOff x="408348" y="876300"/>
            <a:chExt cx="11298721" cy="5717395"/>
          </a:xfrm>
        </p:grpSpPr>
        <p:sp>
          <p:nvSpPr>
            <p:cNvPr id="244" name="Полилиния 243"/>
            <p:cNvSpPr/>
            <p:nvPr/>
          </p:nvSpPr>
          <p:spPr>
            <a:xfrm>
              <a:off x="4159352" y="3722791"/>
              <a:ext cx="1600104" cy="1126455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7972323" y="2737923"/>
              <a:ext cx="1501866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6518531" y="3089317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8955313" y="1485238"/>
              <a:ext cx="1677666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1097303" y="3452861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5413948" y="1723425"/>
              <a:ext cx="2088097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7847189" y="2340396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4" name="Полилиния 253"/>
            <p:cNvSpPr/>
            <p:nvPr/>
          </p:nvSpPr>
          <p:spPr>
            <a:xfrm>
              <a:off x="4800070" y="2482115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4077451" y="1467668"/>
              <a:ext cx="1290200" cy="12474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1698601" y="2401144"/>
              <a:ext cx="1796621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6210685" y="4017362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10172655" y="2710325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7558288" y="3505346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3" name="Полилиния 262"/>
            <p:cNvSpPr/>
            <p:nvPr/>
          </p:nvSpPr>
          <p:spPr>
            <a:xfrm>
              <a:off x="5642619" y="4433112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4" name="Полилиния 263"/>
            <p:cNvSpPr/>
            <p:nvPr/>
          </p:nvSpPr>
          <p:spPr>
            <a:xfrm>
              <a:off x="5086638" y="2065300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5" name="Полилиния 264"/>
            <p:cNvSpPr/>
            <p:nvPr/>
          </p:nvSpPr>
          <p:spPr>
            <a:xfrm>
              <a:off x="3547689" y="1586315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6" name="Полилиния 265"/>
            <p:cNvSpPr/>
            <p:nvPr/>
          </p:nvSpPr>
          <p:spPr>
            <a:xfrm>
              <a:off x="2385417" y="2904818"/>
              <a:ext cx="1012346" cy="1017382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8" name="Полилиния 267"/>
            <p:cNvSpPr/>
            <p:nvPr/>
          </p:nvSpPr>
          <p:spPr>
            <a:xfrm>
              <a:off x="3653816" y="2668706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8990201" y="1459627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>
            <a:xfrm>
              <a:off x="5730351" y="2002094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7870915" y="2456291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4775724" y="2669441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>
            <a:xfrm>
              <a:off x="1790305" y="2529699"/>
              <a:ext cx="1189853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921879" y="3679629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5761716" y="4620577"/>
              <a:ext cx="91346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4085726" y="2795927"/>
              <a:ext cx="90758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>
            <a:xfrm>
              <a:off x="5310254" y="3580555"/>
              <a:ext cx="1573219" cy="91322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0" name="Полилиния 299"/>
            <p:cNvSpPr/>
            <p:nvPr/>
          </p:nvSpPr>
          <p:spPr>
            <a:xfrm>
              <a:off x="2773373" y="3505711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1" name="Полилиния 300"/>
            <p:cNvSpPr/>
            <p:nvPr/>
          </p:nvSpPr>
          <p:spPr>
            <a:xfrm>
              <a:off x="4426047" y="2966418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412797" y="3710633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4409161" y="3849828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4726717" y="3208731"/>
              <a:ext cx="157013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>
            <a:xfrm>
              <a:off x="8646081" y="3528295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>
            <a:xfrm>
              <a:off x="8590316" y="3836305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>
            <a:xfrm>
              <a:off x="7169505" y="2589127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7265204" y="2668650"/>
              <a:ext cx="91542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>
            <a:xfrm>
              <a:off x="5860362" y="2423012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6296857" y="2946262"/>
              <a:ext cx="94286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>
            <a:xfrm>
              <a:off x="7150061" y="4087465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7800348" y="4512648"/>
              <a:ext cx="1244741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>
            <a:xfrm>
              <a:off x="9208619" y="4151251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>
            <a:xfrm>
              <a:off x="9368524" y="4397069"/>
              <a:ext cx="1070281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>
            <a:xfrm>
              <a:off x="6234129" y="4259465"/>
              <a:ext cx="1323151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>
            <a:xfrm>
              <a:off x="3031368" y="4068177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7" name="Полилиния 316"/>
            <p:cNvSpPr/>
            <p:nvPr/>
          </p:nvSpPr>
          <p:spPr>
            <a:xfrm>
              <a:off x="9070617" y="264432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8" name="Полилиния 317"/>
            <p:cNvSpPr/>
            <p:nvPr/>
          </p:nvSpPr>
          <p:spPr>
            <a:xfrm>
              <a:off x="9481272" y="3527131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9" name="Полилиния 318"/>
            <p:cNvSpPr/>
            <p:nvPr/>
          </p:nvSpPr>
          <p:spPr>
            <a:xfrm>
              <a:off x="9827478" y="4899548"/>
              <a:ext cx="951955" cy="663470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0" name="Полилиния 319"/>
            <p:cNvSpPr/>
            <p:nvPr/>
          </p:nvSpPr>
          <p:spPr>
            <a:xfrm>
              <a:off x="408348" y="4749040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1" name="Полилиния 320"/>
            <p:cNvSpPr/>
            <p:nvPr/>
          </p:nvSpPr>
          <p:spPr>
            <a:xfrm>
              <a:off x="3034483" y="1768101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>
            <a:xfrm>
              <a:off x="10430965" y="2822162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>
            <a:xfrm>
              <a:off x="9343041" y="2989211"/>
              <a:ext cx="108792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>
            <a:xfrm>
              <a:off x="9801734" y="3636675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>
            <a:xfrm>
              <a:off x="9980114" y="5075570"/>
              <a:ext cx="64295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>
            <a:xfrm>
              <a:off x="3515301" y="4347204"/>
              <a:ext cx="78408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>
            <a:xfrm>
              <a:off x="5094709" y="4797489"/>
              <a:ext cx="1624447" cy="113336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8" name="Полилиния 327"/>
            <p:cNvSpPr/>
            <p:nvPr/>
          </p:nvSpPr>
          <p:spPr>
            <a:xfrm rot="21340596">
              <a:off x="1995319" y="4277045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9" name="Полилиния 328"/>
            <p:cNvSpPr/>
            <p:nvPr/>
          </p:nvSpPr>
          <p:spPr>
            <a:xfrm>
              <a:off x="4161219" y="4452099"/>
              <a:ext cx="1099842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>
            <a:xfrm>
              <a:off x="4244505" y="4521139"/>
              <a:ext cx="1444682" cy="370104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>
            <a:xfrm>
              <a:off x="6541842" y="4675599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2" name="Полилиния 331"/>
            <p:cNvSpPr/>
            <p:nvPr/>
          </p:nvSpPr>
          <p:spPr>
            <a:xfrm>
              <a:off x="7624822" y="4910217"/>
              <a:ext cx="1653838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8894759" y="4944338"/>
              <a:ext cx="11189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>
            <a:xfrm>
              <a:off x="9068610" y="5234636"/>
              <a:ext cx="91150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>
            <a:xfrm>
              <a:off x="9663262" y="538850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>
            <a:xfrm>
              <a:off x="2935075" y="2189260"/>
              <a:ext cx="1491729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>
            <a:xfrm rot="21436068">
              <a:off x="1685066" y="3687952"/>
              <a:ext cx="1353962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>
            <a:xfrm>
              <a:off x="2160785" y="3840301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>
            <a:xfrm>
              <a:off x="1262311" y="4138809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>
            <a:xfrm>
              <a:off x="1398261" y="4320709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>
            <a:xfrm>
              <a:off x="3269235" y="3071558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>
            <a:xfrm>
              <a:off x="3568226" y="3368872"/>
              <a:ext cx="784089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>
            <a:xfrm>
              <a:off x="3032260" y="2710619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>
            <a:xfrm>
              <a:off x="3142860" y="2552762"/>
              <a:ext cx="733123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>
            <a:xfrm>
              <a:off x="482835" y="4906148"/>
              <a:ext cx="1556416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>
            <a:xfrm>
              <a:off x="4717166" y="1194647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>
            <a:xfrm>
              <a:off x="4916858" y="1477920"/>
              <a:ext cx="83113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>
            <a:xfrm>
              <a:off x="6747705" y="4927608"/>
              <a:ext cx="109576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>
            <a:xfrm>
              <a:off x="7157394" y="3407580"/>
              <a:ext cx="135647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>
            <a:xfrm>
              <a:off x="3446692" y="1747064"/>
              <a:ext cx="960509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>
            <a:xfrm>
              <a:off x="647495" y="3531663"/>
              <a:ext cx="170539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>
            <a:xfrm>
              <a:off x="8213953" y="2797504"/>
              <a:ext cx="1826926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>
            <a:xfrm>
              <a:off x="2421497" y="3218520"/>
              <a:ext cx="139959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>
            <a:xfrm>
              <a:off x="5093278" y="5129643"/>
              <a:ext cx="91542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>
            <a:xfrm>
              <a:off x="7767022" y="5184788"/>
              <a:ext cx="1244742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>
            <a:xfrm>
              <a:off x="4332713" y="1903466"/>
              <a:ext cx="60766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>
            <a:xfrm>
              <a:off x="2856666" y="4062202"/>
              <a:ext cx="156817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>
            <a:xfrm>
              <a:off x="2466581" y="4455929"/>
              <a:ext cx="77232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>
            <a:xfrm>
              <a:off x="9940909" y="5827214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5024672" y="2186920"/>
              <a:ext cx="1023236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04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  <p:sp>
          <p:nvSpPr>
            <p:cNvPr id="63702" name="Rectangle 58"/>
            <p:cNvSpPr>
              <a:spLocks noChangeArrowheads="1"/>
            </p:cNvSpPr>
            <p:nvPr/>
          </p:nvSpPr>
          <p:spPr bwMode="auto">
            <a:xfrm>
              <a:off x="1795707" y="876300"/>
              <a:ext cx="9150352" cy="633717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39433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зарегистрировано </a:t>
              </a:r>
            </a:p>
            <a:p>
              <a:pPr algn="ctr" defTabSz="1039433"/>
              <a:r>
                <a:rPr lang="ru-RU" altLang="ru-RU" sz="1700" b="1" dirty="0" smtClean="0">
                  <a:solidFill>
                    <a:srgbClr val="FF0000"/>
                  </a:solidFill>
                </a:rPr>
                <a:t>24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случая отравления угарным газом.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>
            <a:xfrm>
              <a:off x="3155215" y="2910914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>
            <a:xfrm>
              <a:off x="3681727" y="3553903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3495" name="Группа 101"/>
          <p:cNvGrpSpPr>
            <a:grpSpLocks/>
          </p:cNvGrpSpPr>
          <p:nvPr/>
        </p:nvGrpSpPr>
        <p:grpSpPr bwMode="auto">
          <a:xfrm>
            <a:off x="9867936" y="789022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2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36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77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36" y="1206503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87" tIns="37854" rIns="75687" bIns="378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33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130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64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504" name="Группа 234"/>
          <p:cNvGrpSpPr>
            <a:grpSpLocks/>
          </p:cNvGrpSpPr>
          <p:nvPr/>
        </p:nvGrpSpPr>
        <p:grpSpPr bwMode="auto">
          <a:xfrm>
            <a:off x="9861593" y="5772153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2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3505" name="Прямоугольник 237"/>
          <p:cNvSpPr>
            <a:spLocks noChangeArrowheads="1"/>
          </p:cNvSpPr>
          <p:nvPr/>
        </p:nvSpPr>
        <p:spPr bwMode="auto">
          <a:xfrm>
            <a:off x="10210833" y="6045219"/>
            <a:ext cx="2132013" cy="5842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649" tIns="37832" rIns="75649" bIns="37832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06" y="622276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3509" name="Прямоугольник 6"/>
          <p:cNvSpPr>
            <a:spLocks noChangeArrowheads="1"/>
          </p:cNvSpPr>
          <p:nvPr/>
        </p:nvSpPr>
        <p:spPr bwMode="auto">
          <a:xfrm>
            <a:off x="9904413" y="2516206"/>
            <a:ext cx="2214562" cy="3230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928" tIns="44954" rIns="89928" bIns="4495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6888956" y="4720779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3234800" y="24515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 bwMode="auto">
          <a:xfrm>
            <a:off x="1904207" y="2938421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 bwMode="auto">
          <a:xfrm>
            <a:off x="4904464" y="490257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 bwMode="auto">
          <a:xfrm>
            <a:off x="8198795" y="526386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Прямоугольник 4"/>
          <p:cNvSpPr>
            <a:spLocks noChangeArrowheads="1"/>
          </p:cNvSpPr>
          <p:nvPr/>
        </p:nvSpPr>
        <p:spPr bwMode="auto">
          <a:xfrm>
            <a:off x="8" y="2"/>
            <a:ext cx="12190413" cy="62706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23" tIns="27451" rIns="54923" bIns="27451" anchor="ctr"/>
          <a:lstStyle/>
          <a:p>
            <a:pPr algn="ctr" defTabSz="1064163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064163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43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525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5" name="Rectangle 58"/>
          <p:cNvSpPr>
            <a:spLocks noChangeArrowheads="1"/>
          </p:cNvSpPr>
          <p:nvPr/>
        </p:nvSpPr>
        <p:spPr bwMode="auto">
          <a:xfrm>
            <a:off x="144513" y="1622430"/>
            <a:ext cx="11892718" cy="1807364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0" tIns="43914" rIns="180000" bIns="43914"/>
          <a:lstStyle/>
          <a:p>
            <a:pPr algn="ctr">
              <a:spcAft>
                <a:spcPts val="0"/>
              </a:spcAft>
            </a:pP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Штормовое предупреждение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об опасном агрометеорологическом явлении 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на территории Республики Татарстан 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marL="180975" indent="268288"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Ночью и утром  24 мая 2022 года</a:t>
            </a:r>
            <a:r>
              <a:rPr lang="ru-RU" sz="2000" b="1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на территории Республики Татарстан местами ожидаются заморозки в воздухе и на почве до -2˚. 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>
              <a:spcAft>
                <a:spcPts val="0"/>
              </a:spcAft>
            </a:pPr>
            <a:r>
              <a:rPr lang="ru-RU" sz="2000" b="1" dirty="0">
                <a:solidFill>
                  <a:srgbClr val="000000"/>
                </a:solidFill>
                <a:latin typeface="Times New Roman"/>
                <a:ea typeface="Times New Roman"/>
              </a:rPr>
              <a:t> </a:t>
            </a:r>
            <a:endParaRPr lang="ru-RU" sz="1400" dirty="0">
              <a:solidFill>
                <a:srgbClr val="000000"/>
              </a:solidFill>
              <a:effectLst/>
              <a:latin typeface="Times New Roman"/>
              <a:ea typeface="Times New Roman"/>
            </a:endParaRPr>
          </a:p>
        </p:txBody>
      </p:sp>
      <p:sp>
        <p:nvSpPr>
          <p:cNvPr id="6" name="Rectangle 58"/>
          <p:cNvSpPr>
            <a:spLocks noChangeArrowheads="1"/>
          </p:cNvSpPr>
          <p:nvPr/>
        </p:nvSpPr>
        <p:spPr bwMode="auto">
          <a:xfrm>
            <a:off x="144525" y="3810794"/>
            <a:ext cx="11871325" cy="1807364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0" tIns="43914" rIns="180000" bIns="43914"/>
          <a:lstStyle/>
          <a:p>
            <a:pPr algn="ctr">
              <a:spcAft>
                <a:spcPts val="0"/>
              </a:spcAft>
            </a:pP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Консультация – предупреждение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об интенсивности метеорологического  явления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ru-RU" sz="20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с 10 часов до 18 часов 24 мая 2022 года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marL="266700" indent="180975"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Днем 24 мая 2022 года на территории Республики Татарстан  местами ожидается сильный юго-западный ветер порывами 15-17 м/с. </a:t>
            </a:r>
            <a:endParaRPr lang="ru-RU" sz="1400" dirty="0">
              <a:solidFill>
                <a:srgbClr val="000000"/>
              </a:solidFill>
              <a:effectLst/>
              <a:latin typeface="Times New Roman"/>
              <a:ea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672579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087" tIns="27534" rIns="55087" bIns="27534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15363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60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63" tIns="38540" rIns="77063" bIns="3854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15364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716" y="6351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63" tIns="38540" rIns="77063" bIns="3854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15365" name="Группа 1"/>
          <p:cNvGrpSpPr>
            <a:grpSpLocks/>
          </p:cNvGrpSpPr>
          <p:nvPr/>
        </p:nvGrpSpPr>
        <p:grpSpPr bwMode="auto">
          <a:xfrm>
            <a:off x="396885" y="701676"/>
            <a:ext cx="9275764" cy="5845174"/>
            <a:chOff x="397579" y="700930"/>
            <a:chExt cx="11482935" cy="5845305"/>
          </a:xfrm>
        </p:grpSpPr>
        <p:pic>
          <p:nvPicPr>
            <p:cNvPr id="1538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580" y="700930"/>
              <a:ext cx="11482934" cy="5832011"/>
            </a:xfrm>
            <a:prstGeom prst="rect">
              <a:avLst/>
            </a:pr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5" name="Прямоугольник 144"/>
            <p:cNvSpPr/>
            <p:nvPr/>
          </p:nvSpPr>
          <p:spPr>
            <a:xfrm>
              <a:off x="3604862" y="3314126"/>
              <a:ext cx="90401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12" y="2690459"/>
              <a:ext cx="1501865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82" y="3041825"/>
              <a:ext cx="1665316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3"/>
              <a:ext cx="1677665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141" y="3405380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9" y="1675915"/>
              <a:ext cx="2088098" cy="1014110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6031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8" y="2434619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33"/>
              <a:ext cx="1290200" cy="1247404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63" y="2353687"/>
              <a:ext cx="1796620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4" y="3969919"/>
              <a:ext cx="1215252" cy="841050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4" y="2662851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51" y="3457848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0683" y="4385600"/>
              <a:ext cx="1228278" cy="86520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8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63" y="153884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82" y="2857329"/>
              <a:ext cx="1012345" cy="101738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214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4008" y="2653711"/>
              <a:ext cx="78609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509" y="2169514"/>
              <a:ext cx="60529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89096" y="3690373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5541" y="2806120"/>
              <a:ext cx="90401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35" y="3533037"/>
              <a:ext cx="1573219" cy="913227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2" y="3675348"/>
              <a:ext cx="1600104" cy="112645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3" y="3458237"/>
              <a:ext cx="1116742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2" y="2918955"/>
              <a:ext cx="1806251" cy="896843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7728" y="3757036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1644" y="3334767"/>
              <a:ext cx="127937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66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518" y="3820549"/>
              <a:ext cx="107106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8" y="2513106"/>
              <a:ext cx="1446315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5" y="2375529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9041" y="2929942"/>
              <a:ext cx="94135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916" y="4040002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71" y="4103750"/>
              <a:ext cx="1596286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4187" y="4242828"/>
              <a:ext cx="132260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701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90" y="2596873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2" y="3479624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319" y="4852055"/>
              <a:ext cx="951955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26" y="4701596"/>
              <a:ext cx="1393642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30" y="1720653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57" y="2806120"/>
              <a:ext cx="108678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1244" y="3066472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89946" y="5059625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502" y="4400003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6" y="4750002"/>
              <a:ext cx="1624448" cy="1133367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8" y="4229596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029" y="4388096"/>
              <a:ext cx="78609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114" y="4404602"/>
              <a:ext cx="1099843" cy="1138671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394" y="4604779"/>
              <a:ext cx="144445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766" y="4628492"/>
              <a:ext cx="1409081" cy="78900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87" y="4862761"/>
              <a:ext cx="1653838" cy="999296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8696" y="5149316"/>
              <a:ext cx="124400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4" y="4896880"/>
              <a:ext cx="1118951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8075" y="5217581"/>
              <a:ext cx="9118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32" y="534104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4538" y="2044101"/>
              <a:ext cx="118897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53" y="3640471"/>
              <a:ext cx="1353963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230" y="3903102"/>
              <a:ext cx="78609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66" y="4091327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032" y="4309514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72" y="3024074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35" y="2663123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21866" y="2606086"/>
              <a:ext cx="73500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579" y="4795297"/>
              <a:ext cx="155254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41"/>
              <a:ext cx="1118835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3541" y="1461475"/>
              <a:ext cx="83326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152" y="4911185"/>
              <a:ext cx="109660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7851" y="3391910"/>
              <a:ext cx="135601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1286" y="5779571"/>
              <a:ext cx="98458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502" y="1815494"/>
              <a:ext cx="96100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389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6993" y="3514158"/>
              <a:ext cx="17038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934" y="2374306"/>
              <a:ext cx="102585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1224" y="2782305"/>
              <a:ext cx="182768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096" y="3088701"/>
              <a:ext cx="139925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509" y="3833250"/>
              <a:ext cx="108678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891" y="2291754"/>
              <a:ext cx="118897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8362" y="3879401"/>
              <a:ext cx="1206661" cy="2154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3716" y="3925330"/>
              <a:ext cx="108678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8929" y="4446041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0076" y="4813559"/>
              <a:ext cx="108678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123" y="5146937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010" y="4533353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</p:grpSp>
      <p:grpSp>
        <p:nvGrpSpPr>
          <p:cNvPr id="15366" name="Группа 234"/>
          <p:cNvGrpSpPr>
            <a:grpSpLocks/>
          </p:cNvGrpSpPr>
          <p:nvPr/>
        </p:nvGrpSpPr>
        <p:grpSpPr bwMode="auto">
          <a:xfrm>
            <a:off x="9867926" y="4573588"/>
            <a:ext cx="2251075" cy="1954212"/>
            <a:chOff x="793779" y="8202794"/>
            <a:chExt cx="4921221" cy="1392433"/>
          </a:xfrm>
        </p:grpSpPr>
        <p:sp>
          <p:nvSpPr>
            <p:cNvPr id="115" name="Прямоугольник 114"/>
            <p:cNvSpPr/>
            <p:nvPr/>
          </p:nvSpPr>
          <p:spPr>
            <a:xfrm>
              <a:off x="793779" y="8231072"/>
              <a:ext cx="4921221" cy="136415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80" name="Text Box 144"/>
            <p:cNvSpPr txBox="1">
              <a:spLocks noChangeArrowheads="1"/>
            </p:cNvSpPr>
            <p:nvPr/>
          </p:nvSpPr>
          <p:spPr bwMode="auto">
            <a:xfrm>
              <a:off x="1729479" y="8202794"/>
              <a:ext cx="2972865" cy="2442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536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16" y="4918074"/>
            <a:ext cx="2212975" cy="160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5368" name="Группа 101"/>
          <p:cNvGrpSpPr>
            <a:grpSpLocks/>
          </p:cNvGrpSpPr>
          <p:nvPr/>
        </p:nvGrpSpPr>
        <p:grpSpPr bwMode="auto">
          <a:xfrm>
            <a:off x="9867911" y="687416"/>
            <a:ext cx="2263775" cy="2165351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78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718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1" name="Прямоугольник 120"/>
          <p:cNvSpPr>
            <a:spLocks noChangeAspect="1"/>
          </p:cNvSpPr>
          <p:nvPr/>
        </p:nvSpPr>
        <p:spPr>
          <a:xfrm>
            <a:off x="9980616" y="1601789"/>
            <a:ext cx="292100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3" tIns="38356" rIns="76703" bIns="3835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Прямоугольник 121"/>
          <p:cNvSpPr/>
          <p:nvPr/>
        </p:nvSpPr>
        <p:spPr>
          <a:xfrm>
            <a:off x="10361614" y="1582743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23" name="Прямоугольник 122"/>
          <p:cNvSpPr>
            <a:spLocks noChangeAspect="1"/>
          </p:cNvSpPr>
          <p:nvPr/>
        </p:nvSpPr>
        <p:spPr>
          <a:xfrm>
            <a:off x="9986988" y="2424115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3" tIns="38356" rIns="76703" bIns="3835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Прямоугольник 124"/>
          <p:cNvSpPr/>
          <p:nvPr/>
        </p:nvSpPr>
        <p:spPr>
          <a:xfrm>
            <a:off x="10367968" y="2414602"/>
            <a:ext cx="1695450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9980616" y="1103313"/>
            <a:ext cx="292100" cy="209550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19" tIns="38366" rIns="76719" bIns="3836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361614" y="1119193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31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9990165" y="2062163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3" tIns="38356" rIns="76703" bIns="3835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364810" y="2039953"/>
            <a:ext cx="1776411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8" name="Прямоугольник 117"/>
          <p:cNvSpPr/>
          <p:nvPr/>
        </p:nvSpPr>
        <p:spPr>
          <a:xfrm>
            <a:off x="1403211" y="2588555"/>
            <a:ext cx="3038475" cy="1309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961" tIns="38490" rIns="76961" bIns="384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0</a:t>
            </a:r>
            <a:r>
              <a:rPr lang="ru-RU" sz="3200" b="1" dirty="0" smtClean="0">
                <a:solidFill>
                  <a:srgbClr val="002060"/>
                </a:solidFill>
              </a:rPr>
              <a:t>…+4, </a:t>
            </a:r>
            <a:endParaRPr lang="ru-RU" sz="32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1600" b="1" dirty="0" smtClean="0">
                <a:solidFill>
                  <a:srgbClr val="002060"/>
                </a:solidFill>
              </a:rPr>
              <a:t>местами заморозки до -2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+10…+13</a:t>
            </a:r>
            <a:endParaRPr lang="ru-RU" sz="3200" b="1" dirty="0">
              <a:solidFill>
                <a:srgbClr val="FF0000"/>
              </a:solidFill>
            </a:endParaRPr>
          </a:p>
        </p:txBody>
      </p:sp>
      <p:sp>
        <p:nvSpPr>
          <p:cNvPr id="120" name="Прямоугольник 119"/>
          <p:cNvSpPr/>
          <p:nvPr/>
        </p:nvSpPr>
        <p:spPr>
          <a:xfrm>
            <a:off x="6142954" y="2588556"/>
            <a:ext cx="3152652" cy="1309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36000" bIns="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0</a:t>
            </a:r>
            <a:r>
              <a:rPr lang="ru-RU" sz="3200" b="1" dirty="0" smtClean="0">
                <a:solidFill>
                  <a:srgbClr val="002060"/>
                </a:solidFill>
              </a:rPr>
              <a:t>…+5, </a:t>
            </a:r>
            <a:endParaRPr lang="ru-RU" sz="32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1400" b="1" dirty="0">
                <a:solidFill>
                  <a:srgbClr val="002060"/>
                </a:solidFill>
              </a:rPr>
              <a:t>местами заморозки до </a:t>
            </a:r>
            <a:r>
              <a:rPr lang="ru-RU" sz="1400" b="1" dirty="0" smtClean="0">
                <a:solidFill>
                  <a:srgbClr val="002060"/>
                </a:solidFill>
              </a:rPr>
              <a:t>-2</a:t>
            </a:r>
            <a:endParaRPr lang="ru-RU" sz="14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+11…+15</a:t>
            </a:r>
            <a:endParaRPr lang="ru-RU" sz="3200" b="1" dirty="0">
              <a:solidFill>
                <a:srgbClr val="FF0000"/>
              </a:solidFill>
            </a:endParaRPr>
          </a:p>
        </p:txBody>
      </p:sp>
      <p:sp>
        <p:nvSpPr>
          <p:cNvPr id="134" name="Прямоугольник 133"/>
          <p:cNvSpPr/>
          <p:nvPr/>
        </p:nvSpPr>
        <p:spPr>
          <a:xfrm>
            <a:off x="3644920" y="4420394"/>
            <a:ext cx="3038475" cy="1257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961" tIns="38490" rIns="76961" bIns="384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0</a:t>
            </a:r>
            <a:r>
              <a:rPr lang="ru-RU" sz="3200" b="1" dirty="0" smtClean="0">
                <a:solidFill>
                  <a:srgbClr val="002060"/>
                </a:solidFill>
              </a:rPr>
              <a:t>…+5,</a:t>
            </a:r>
            <a:endParaRPr lang="ru-RU" sz="32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1600" b="1" dirty="0">
                <a:solidFill>
                  <a:srgbClr val="002060"/>
                </a:solidFill>
              </a:rPr>
              <a:t>местами заморозки до </a:t>
            </a:r>
            <a:r>
              <a:rPr lang="ru-RU" sz="1600" b="1" dirty="0" smtClean="0">
                <a:solidFill>
                  <a:srgbClr val="002060"/>
                </a:solidFill>
              </a:rPr>
              <a:t>-1</a:t>
            </a:r>
            <a:endParaRPr lang="ru-RU" sz="16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+11…+14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35" name="Прямая соединительная линия 134"/>
          <p:cNvCxnSpPr/>
          <p:nvPr/>
        </p:nvCxnSpPr>
        <p:spPr>
          <a:xfrm>
            <a:off x="1414488" y="3429794"/>
            <a:ext cx="303371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36" name="Прямая соединительная линия 135"/>
          <p:cNvCxnSpPr/>
          <p:nvPr/>
        </p:nvCxnSpPr>
        <p:spPr>
          <a:xfrm>
            <a:off x="3663177" y="5179219"/>
            <a:ext cx="3033713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60" name="Прямая соединительная линия 159"/>
          <p:cNvCxnSpPr/>
          <p:nvPr/>
        </p:nvCxnSpPr>
        <p:spPr>
          <a:xfrm>
            <a:off x="6155568" y="3429794"/>
            <a:ext cx="3140038" cy="4773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7" name="Picture 2"/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5195" y="771856"/>
            <a:ext cx="304259" cy="295738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7" name="Прямоугольник 109"/>
          <p:cNvSpPr>
            <a:spLocks noChangeArrowheads="1"/>
          </p:cNvSpPr>
          <p:nvPr/>
        </p:nvSpPr>
        <p:spPr bwMode="auto">
          <a:xfrm>
            <a:off x="5381974" y="778168"/>
            <a:ext cx="4147063" cy="27398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969" tIns="28986" rIns="57969" bIns="28986">
            <a:spAutoFit/>
          </a:bodyPr>
          <a:lstStyle/>
          <a:p>
            <a:r>
              <a:rPr lang="ru-RU" sz="1400" b="1" dirty="0" smtClean="0">
                <a:solidFill>
                  <a:srgbClr val="000000"/>
                </a:solidFill>
              </a:rPr>
              <a:t>Ветер порывами до 15-17 м/с</a:t>
            </a:r>
            <a:endParaRPr lang="ru-RU" sz="14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743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Заголовок 1"/>
          <p:cNvSpPr txBox="1">
            <a:spLocks/>
          </p:cNvSpPr>
          <p:nvPr/>
        </p:nvSpPr>
        <p:spPr>
          <a:xfrm>
            <a:off x="-10581" y="2"/>
            <a:ext cx="12200997" cy="59915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5007" tIns="27494" rIns="55007" bIns="27494" anchor="ctr"/>
          <a:lstStyle>
            <a:defPPr>
              <a:defRPr lang="ru-RU"/>
            </a:defPPr>
            <a:lvl1pPr algn="ctr" defTabSz="1253948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r>
              <a:rPr lang="ru-RU" dirty="0"/>
              <a:t>ПРОГНОЗ РИСКОВ ВОЗНИКНОВЕНИЯ ЧС И ПРОИСШЕСТВИЙ</a:t>
            </a:r>
          </a:p>
        </p:txBody>
      </p:sp>
      <p:sp>
        <p:nvSpPr>
          <p:cNvPr id="174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8149" y="-103740"/>
            <a:ext cx="289946" cy="218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626" tIns="38816" rIns="77626" bIns="38816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174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4184" y="6352"/>
            <a:ext cx="289945" cy="218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626" tIns="38816" rIns="77626" bIns="38816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grpSp>
        <p:nvGrpSpPr>
          <p:cNvPr id="114" name="Группа 113"/>
          <p:cNvGrpSpPr/>
          <p:nvPr/>
        </p:nvGrpSpPr>
        <p:grpSpPr>
          <a:xfrm>
            <a:off x="9733530" y="838993"/>
            <a:ext cx="2355308" cy="2156092"/>
            <a:chOff x="793779" y="7580626"/>
            <a:chExt cx="4921221" cy="2014614"/>
          </a:xfrm>
          <a:solidFill>
            <a:srgbClr val="FFFFFF">
              <a:alpha val="76000"/>
            </a:srgbClr>
          </a:solidFill>
        </p:grpSpPr>
        <p:sp>
          <p:nvSpPr>
            <p:cNvPr id="116" name="Прямоугольник 115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grpFill/>
            <a:ln w="0" cap="flat" cmpd="sng" algn="ctr">
              <a:solidFill>
                <a:srgbClr val="00206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700" kern="0" dirty="0">
                <a:solidFill>
                  <a:srgbClr val="0070C0"/>
                </a:solidFill>
                <a:latin typeface="Constantia"/>
                <a:cs typeface="Arial"/>
              </a:endParaRPr>
            </a:p>
          </p:txBody>
        </p:sp>
        <p:sp>
          <p:nvSpPr>
            <p:cNvPr id="117" name="Text Box 144"/>
            <p:cNvSpPr txBox="1">
              <a:spLocks noChangeArrowheads="1"/>
            </p:cNvSpPr>
            <p:nvPr/>
          </p:nvSpPr>
          <p:spPr bwMode="auto">
            <a:xfrm>
              <a:off x="870112" y="7580626"/>
              <a:ext cx="4673328" cy="464106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square" lIns="95611" tIns="47827" rIns="95611" bIns="47827">
              <a:spAutoFit/>
            </a:bodyPr>
            <a:lstStyle>
              <a:lvl1pPr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fontAlgn="auto">
                <a:spcBef>
                  <a:spcPct val="50000"/>
                </a:spcBef>
                <a:spcAft>
                  <a:spcPts val="0"/>
                </a:spcAft>
                <a:defRPr/>
              </a:pPr>
              <a:r>
                <a:rPr lang="ru-RU" altLang="ru-RU" sz="1300" kern="0" dirty="0">
                  <a:solidFill>
                    <a:srgbClr val="000000"/>
                  </a:solidFill>
                  <a:cs typeface="Times New Roman" pitchFamily="18" charset="0"/>
                </a:rPr>
                <a:t>Количество термических точек</a:t>
              </a:r>
            </a:p>
          </p:txBody>
        </p:sp>
      </p:grpSp>
      <p:sp>
        <p:nvSpPr>
          <p:cNvPr id="118" name="Прямоугольник 117"/>
          <p:cNvSpPr/>
          <p:nvPr/>
        </p:nvSpPr>
        <p:spPr>
          <a:xfrm>
            <a:off x="10177747" y="2269526"/>
            <a:ext cx="1582660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от 5 до 10 термоточек</a:t>
            </a:r>
          </a:p>
        </p:txBody>
      </p:sp>
      <p:sp>
        <p:nvSpPr>
          <p:cNvPr id="119" name="Прямоугольник 118"/>
          <p:cNvSpPr/>
          <p:nvPr/>
        </p:nvSpPr>
        <p:spPr>
          <a:xfrm>
            <a:off x="10199607" y="2629438"/>
            <a:ext cx="1889230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Термические точки отсутствовали</a:t>
            </a:r>
          </a:p>
        </p:txBody>
      </p:sp>
      <p:sp>
        <p:nvSpPr>
          <p:cNvPr id="120" name="Прямоугольник 119"/>
          <p:cNvSpPr>
            <a:spLocks noChangeAspect="1"/>
          </p:cNvSpPr>
          <p:nvPr/>
        </p:nvSpPr>
        <p:spPr>
          <a:xfrm>
            <a:off x="9884381" y="1847033"/>
            <a:ext cx="210856" cy="227896"/>
          </a:xfrm>
          <a:prstGeom prst="rect">
            <a:avLst/>
          </a:prstGeom>
          <a:solidFill>
            <a:srgbClr val="FFC0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593" tIns="38798" rIns="77593" bIns="38798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121" name="Прямоугольник 120"/>
          <p:cNvSpPr/>
          <p:nvPr/>
        </p:nvSpPr>
        <p:spPr>
          <a:xfrm>
            <a:off x="10177749" y="1788777"/>
            <a:ext cx="1896693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от 11 до 20 термоточек</a:t>
            </a:r>
          </a:p>
        </p:txBody>
      </p:sp>
      <p:sp>
        <p:nvSpPr>
          <p:cNvPr id="122" name="Прямоугольник 121"/>
          <p:cNvSpPr>
            <a:spLocks noChangeAspect="1"/>
          </p:cNvSpPr>
          <p:nvPr/>
        </p:nvSpPr>
        <p:spPr>
          <a:xfrm>
            <a:off x="9884381" y="1449298"/>
            <a:ext cx="210856" cy="227896"/>
          </a:xfrm>
          <a:prstGeom prst="rect">
            <a:avLst/>
          </a:pr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593" tIns="38798" rIns="77593" bIns="38798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123" name="Прямоугольник 122"/>
          <p:cNvSpPr/>
          <p:nvPr/>
        </p:nvSpPr>
        <p:spPr>
          <a:xfrm>
            <a:off x="10177746" y="1362591"/>
            <a:ext cx="1828975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более 20 </a:t>
            </a:r>
            <a:r>
              <a:rPr lang="ru-RU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термоточек</a:t>
            </a:r>
            <a:endParaRPr lang="ru-RU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306" name="Прямоугольник 305"/>
          <p:cNvSpPr>
            <a:spLocks noChangeAspect="1"/>
          </p:cNvSpPr>
          <p:nvPr/>
        </p:nvSpPr>
        <p:spPr>
          <a:xfrm>
            <a:off x="9884381" y="2286794"/>
            <a:ext cx="210856" cy="227896"/>
          </a:xfrm>
          <a:prstGeom prst="rect">
            <a:avLst/>
          </a:prstGeom>
          <a:solidFill>
            <a:srgbClr val="FFFF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593" tIns="38798" rIns="77593" bIns="38798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7" name="Прямоугольник 306"/>
          <p:cNvSpPr>
            <a:spLocks noChangeAspect="1"/>
          </p:cNvSpPr>
          <p:nvPr/>
        </p:nvSpPr>
        <p:spPr>
          <a:xfrm>
            <a:off x="9884381" y="2679055"/>
            <a:ext cx="210856" cy="227896"/>
          </a:xfrm>
          <a:prstGeom prst="rect">
            <a:avLst/>
          </a:prstGeom>
          <a:solidFill>
            <a:srgbClr val="00B05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593" tIns="38798" rIns="77593" bIns="38798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742435" y="3211577"/>
            <a:ext cx="2337495" cy="3232508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ru-RU" altLang="ru-RU" dirty="0" smtClean="0">
                <a:solidFill>
                  <a:srgbClr val="000000"/>
                </a:solidFill>
                <a:latin typeface="+mn-lt"/>
                <a:cs typeface="+mn-cs"/>
              </a:rPr>
              <a:t>СУЩЕСТВУЮТ РИСКИ СВЯЗАННЫЕ ВОЗНИКНОВЕНИЕМ </a:t>
            </a:r>
            <a:r>
              <a:rPr lang="ru-RU" dirty="0" smtClean="0">
                <a:solidFill>
                  <a:srgbClr val="000000"/>
                </a:solidFill>
                <a:latin typeface="+mn-lt"/>
                <a:cs typeface="+mn-cs"/>
              </a:rPr>
              <a:t>ТЕРМИЧЕСКИХ АНОМАЛИЙ, ЕДИНИЧНЫХ ОЧАГОВ ПРИРОДНЫХ ПОЖАРОВ (В Т.Ч. ПАЛОВ СУХОЙ РАСТИТЕЛЬНОСТИ), ПЕРЕХОДА ОГНЯ НА ЖИЛЫЕ ДОМА, ХОЗЯЙСТВЕННЫЕ, САДОВЫЕ, ДАЧНЫЕ ПОСТРОЙКИ И ОБЪЕКТЫ ИНФРАСТРУКТУРЫ.</a:t>
            </a:r>
            <a:endParaRPr lang="ru-RU" altLang="ru-RU" dirty="0">
              <a:solidFill>
                <a:srgbClr val="000000"/>
              </a:solidFill>
              <a:latin typeface="+mn-lt"/>
              <a:cs typeface="+mn-cs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112496" y="838997"/>
            <a:ext cx="9509713" cy="5895717"/>
            <a:chOff x="112492" y="838994"/>
            <a:chExt cx="8981039" cy="5895717"/>
          </a:xfrm>
        </p:grpSpPr>
        <p:pic>
          <p:nvPicPr>
            <p:cNvPr id="125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492" y="838994"/>
              <a:ext cx="8981039" cy="5895717"/>
            </a:xfrm>
            <a:prstGeom prst="rect">
              <a:avLst/>
            </a:pr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26" name="Полилиния 125"/>
            <p:cNvSpPr/>
            <p:nvPr/>
          </p:nvSpPr>
          <p:spPr>
            <a:xfrm>
              <a:off x="6070990" y="2882192"/>
              <a:ext cx="1174642" cy="96242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27" name="Полилиния 126"/>
            <p:cNvSpPr/>
            <p:nvPr/>
          </p:nvSpPr>
          <p:spPr>
            <a:xfrm>
              <a:off x="4933878" y="3224705"/>
              <a:ext cx="1302477" cy="1183546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D09E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3589915" y="2632675"/>
              <a:ext cx="810213" cy="766766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3" name="Полилиния 132"/>
            <p:cNvSpPr/>
            <p:nvPr/>
          </p:nvSpPr>
          <p:spPr>
            <a:xfrm>
              <a:off x="3015802" y="1643714"/>
              <a:ext cx="1009093" cy="12162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4" name="Полилиния 133"/>
            <p:cNvSpPr/>
            <p:nvPr/>
          </p:nvSpPr>
          <p:spPr>
            <a:xfrm>
              <a:off x="4672456" y="4116678"/>
              <a:ext cx="971194" cy="832935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5" name="Полилиния 134"/>
            <p:cNvSpPr/>
            <p:nvPr/>
          </p:nvSpPr>
          <p:spPr>
            <a:xfrm>
              <a:off x="5747148" y="3630313"/>
              <a:ext cx="994913" cy="971034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7" name="Полилиния 136"/>
            <p:cNvSpPr/>
            <p:nvPr/>
          </p:nvSpPr>
          <p:spPr>
            <a:xfrm>
              <a:off x="4248876" y="4513136"/>
              <a:ext cx="981304" cy="885570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95" name="Полилиния 194"/>
            <p:cNvSpPr/>
            <p:nvPr/>
          </p:nvSpPr>
          <p:spPr>
            <a:xfrm>
              <a:off x="3814037" y="2226307"/>
              <a:ext cx="858416" cy="906570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15" name="Полилиния 214"/>
            <p:cNvSpPr/>
            <p:nvPr/>
          </p:nvSpPr>
          <p:spPr>
            <a:xfrm>
              <a:off x="2610383" y="1759366"/>
              <a:ext cx="661698" cy="745578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26" name="Полилиния 225"/>
            <p:cNvSpPr/>
            <p:nvPr/>
          </p:nvSpPr>
          <p:spPr>
            <a:xfrm>
              <a:off x="1701334" y="3044829"/>
              <a:ext cx="791777" cy="991936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0" name="Полилиния 229"/>
            <p:cNvSpPr/>
            <p:nvPr/>
          </p:nvSpPr>
          <p:spPr>
            <a:xfrm>
              <a:off x="2724399" y="2814604"/>
              <a:ext cx="1207952" cy="660192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3" name="Прямоугольник 232"/>
            <p:cNvSpPr/>
            <p:nvPr/>
          </p:nvSpPr>
          <p:spPr>
            <a:xfrm>
              <a:off x="3569802" y="2798563"/>
              <a:ext cx="615734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Тюлячи</a:t>
              </a:r>
            </a:p>
          </p:txBody>
        </p:sp>
        <p:sp>
          <p:nvSpPr>
            <p:cNvPr id="234" name="Прямоугольник 233"/>
            <p:cNvSpPr/>
            <p:nvPr/>
          </p:nvSpPr>
          <p:spPr>
            <a:xfrm>
              <a:off x="5999531" y="3780830"/>
              <a:ext cx="62811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235" name="Полилиния 234"/>
            <p:cNvSpPr/>
            <p:nvPr/>
          </p:nvSpPr>
          <p:spPr>
            <a:xfrm>
              <a:off x="3988925" y="3703671"/>
              <a:ext cx="1230448" cy="89038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6" name="Полилиния 235"/>
            <p:cNvSpPr/>
            <p:nvPr/>
          </p:nvSpPr>
          <p:spPr>
            <a:xfrm>
              <a:off x="3088781" y="3842409"/>
              <a:ext cx="1251474" cy="1098281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2004784" y="3630731"/>
              <a:ext cx="873428" cy="917866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3297384" y="3104962"/>
              <a:ext cx="1412705" cy="874410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9" name="Прямоугольник 238"/>
            <p:cNvSpPr/>
            <p:nvPr/>
          </p:nvSpPr>
          <p:spPr>
            <a:xfrm>
              <a:off x="4380949" y="3847036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240" name="Прямоугольник 239"/>
            <p:cNvSpPr/>
            <p:nvPr/>
          </p:nvSpPr>
          <p:spPr>
            <a:xfrm>
              <a:off x="3385510" y="3322797"/>
              <a:ext cx="121174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241" name="Полилиния 240"/>
            <p:cNvSpPr/>
            <p:nvPr/>
          </p:nvSpPr>
          <p:spPr>
            <a:xfrm>
              <a:off x="6597949" y="3652787"/>
              <a:ext cx="753827" cy="985671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2" name="Полилиния 241"/>
            <p:cNvSpPr/>
            <p:nvPr/>
          </p:nvSpPr>
          <p:spPr>
            <a:xfrm>
              <a:off x="5427831" y="4197968"/>
              <a:ext cx="1679172" cy="1049210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3" name="Прямоугольник 242"/>
            <p:cNvSpPr/>
            <p:nvPr/>
          </p:nvSpPr>
          <p:spPr>
            <a:xfrm>
              <a:off x="4977676" y="4248673"/>
              <a:ext cx="121486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244" name="Полилиния 243"/>
            <p:cNvSpPr/>
            <p:nvPr/>
          </p:nvSpPr>
          <p:spPr>
            <a:xfrm>
              <a:off x="6929982" y="2790931"/>
              <a:ext cx="1168624" cy="11108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5" name="Полилиния 244"/>
            <p:cNvSpPr/>
            <p:nvPr/>
          </p:nvSpPr>
          <p:spPr>
            <a:xfrm>
              <a:off x="7521855" y="4989706"/>
              <a:ext cx="744543" cy="646874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2208974" y="1936582"/>
              <a:ext cx="1176537" cy="1234334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3866085" y="4923915"/>
              <a:ext cx="1291977" cy="113429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3090243" y="4513137"/>
              <a:ext cx="860211" cy="1208644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9" name="Полилиния 248"/>
            <p:cNvSpPr/>
            <p:nvPr/>
          </p:nvSpPr>
          <p:spPr>
            <a:xfrm>
              <a:off x="4952095" y="4722582"/>
              <a:ext cx="1102283" cy="884201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2207256" y="2855465"/>
              <a:ext cx="528876" cy="42338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1" name="Прямоугольник 250"/>
            <p:cNvSpPr/>
            <p:nvPr/>
          </p:nvSpPr>
          <p:spPr>
            <a:xfrm>
              <a:off x="5057741" y="4952760"/>
              <a:ext cx="85755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52" name="Прямоугольник 251"/>
            <p:cNvSpPr/>
            <p:nvPr/>
          </p:nvSpPr>
          <p:spPr>
            <a:xfrm>
              <a:off x="5969878" y="4496362"/>
              <a:ext cx="970736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253" name="Прямоугольник 252"/>
            <p:cNvSpPr/>
            <p:nvPr/>
          </p:nvSpPr>
          <p:spPr>
            <a:xfrm>
              <a:off x="3912339" y="5276592"/>
              <a:ext cx="75322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254" name="Прямоугольник 253"/>
            <p:cNvSpPr/>
            <p:nvPr/>
          </p:nvSpPr>
          <p:spPr>
            <a:xfrm>
              <a:off x="4255376" y="4616709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6894388" y="1670943"/>
              <a:ext cx="1259899" cy="1279215"/>
            </a:xfrm>
            <a:custGeom>
              <a:avLst/>
              <a:gdLst>
                <a:gd name="connsiteX0" fmla="*/ 304800 w 1691640"/>
                <a:gd name="connsiteY0" fmla="*/ 1592580 h 1836420"/>
                <a:gd name="connsiteX1" fmla="*/ 525780 w 1691640"/>
                <a:gd name="connsiteY1" fmla="*/ 1653540 h 1836420"/>
                <a:gd name="connsiteX2" fmla="*/ 685800 w 1691640"/>
                <a:gd name="connsiteY2" fmla="*/ 1699260 h 1836420"/>
                <a:gd name="connsiteX3" fmla="*/ 800100 w 1691640"/>
                <a:gd name="connsiteY3" fmla="*/ 1760220 h 1836420"/>
                <a:gd name="connsiteX4" fmla="*/ 914400 w 1691640"/>
                <a:gd name="connsiteY4" fmla="*/ 1783080 h 1836420"/>
                <a:gd name="connsiteX5" fmla="*/ 1051560 w 1691640"/>
                <a:gd name="connsiteY5" fmla="*/ 1836420 h 1836420"/>
                <a:gd name="connsiteX6" fmla="*/ 1051560 w 1691640"/>
                <a:gd name="connsiteY6" fmla="*/ 1836420 h 1836420"/>
                <a:gd name="connsiteX7" fmla="*/ 1165860 w 1691640"/>
                <a:gd name="connsiteY7" fmla="*/ 1752600 h 1836420"/>
                <a:gd name="connsiteX8" fmla="*/ 1219200 w 1691640"/>
                <a:gd name="connsiteY8" fmla="*/ 1699260 h 1836420"/>
                <a:gd name="connsiteX9" fmla="*/ 1333500 w 1691640"/>
                <a:gd name="connsiteY9" fmla="*/ 1623060 h 1836420"/>
                <a:gd name="connsiteX10" fmla="*/ 1394460 w 1691640"/>
                <a:gd name="connsiteY10" fmla="*/ 1554480 h 1836420"/>
                <a:gd name="connsiteX11" fmla="*/ 1440180 w 1691640"/>
                <a:gd name="connsiteY11" fmla="*/ 1531620 h 1836420"/>
                <a:gd name="connsiteX12" fmla="*/ 1440180 w 1691640"/>
                <a:gd name="connsiteY12" fmla="*/ 1531620 h 1836420"/>
                <a:gd name="connsiteX13" fmla="*/ 1455420 w 1691640"/>
                <a:gd name="connsiteY13" fmla="*/ 1463040 h 1836420"/>
                <a:gd name="connsiteX14" fmla="*/ 1524000 w 1691640"/>
                <a:gd name="connsiteY14" fmla="*/ 1280160 h 1836420"/>
                <a:gd name="connsiteX15" fmla="*/ 1554480 w 1691640"/>
                <a:gd name="connsiteY15" fmla="*/ 1203960 h 1836420"/>
                <a:gd name="connsiteX16" fmla="*/ 1607820 w 1691640"/>
                <a:gd name="connsiteY16" fmla="*/ 1249680 h 1836420"/>
                <a:gd name="connsiteX17" fmla="*/ 1668780 w 1691640"/>
                <a:gd name="connsiteY17" fmla="*/ 1257300 h 1836420"/>
                <a:gd name="connsiteX18" fmla="*/ 1668780 w 1691640"/>
                <a:gd name="connsiteY18" fmla="*/ 1257300 h 1836420"/>
                <a:gd name="connsiteX19" fmla="*/ 1691640 w 1691640"/>
                <a:gd name="connsiteY19" fmla="*/ 876300 h 1836420"/>
                <a:gd name="connsiteX20" fmla="*/ 1691640 w 1691640"/>
                <a:gd name="connsiteY20" fmla="*/ 876300 h 1836420"/>
                <a:gd name="connsiteX21" fmla="*/ 1584960 w 1691640"/>
                <a:gd name="connsiteY21" fmla="*/ 868680 h 1836420"/>
                <a:gd name="connsiteX22" fmla="*/ 1531620 w 1691640"/>
                <a:gd name="connsiteY22" fmla="*/ 876300 h 1836420"/>
                <a:gd name="connsiteX23" fmla="*/ 1470660 w 1691640"/>
                <a:gd name="connsiteY23" fmla="*/ 838200 h 1836420"/>
                <a:gd name="connsiteX24" fmla="*/ 1402080 w 1691640"/>
                <a:gd name="connsiteY24" fmla="*/ 792480 h 1836420"/>
                <a:gd name="connsiteX25" fmla="*/ 1295400 w 1691640"/>
                <a:gd name="connsiteY25" fmla="*/ 807720 h 1836420"/>
                <a:gd name="connsiteX26" fmla="*/ 1203960 w 1691640"/>
                <a:gd name="connsiteY26" fmla="*/ 845820 h 1836420"/>
                <a:gd name="connsiteX27" fmla="*/ 1203960 w 1691640"/>
                <a:gd name="connsiteY27" fmla="*/ 845820 h 1836420"/>
                <a:gd name="connsiteX28" fmla="*/ 1295400 w 1691640"/>
                <a:gd name="connsiteY28" fmla="*/ 1066800 h 1836420"/>
                <a:gd name="connsiteX29" fmla="*/ 1341120 w 1691640"/>
                <a:gd name="connsiteY29" fmla="*/ 1203960 h 1836420"/>
                <a:gd name="connsiteX30" fmla="*/ 1318260 w 1691640"/>
                <a:gd name="connsiteY30" fmla="*/ 1264920 h 1836420"/>
                <a:gd name="connsiteX31" fmla="*/ 1348740 w 1691640"/>
                <a:gd name="connsiteY31" fmla="*/ 1325880 h 1836420"/>
                <a:gd name="connsiteX32" fmla="*/ 1295400 w 1691640"/>
                <a:gd name="connsiteY32" fmla="*/ 1409700 h 1836420"/>
                <a:gd name="connsiteX33" fmla="*/ 1203960 w 1691640"/>
                <a:gd name="connsiteY33" fmla="*/ 1379220 h 1836420"/>
                <a:gd name="connsiteX34" fmla="*/ 1203960 w 1691640"/>
                <a:gd name="connsiteY34" fmla="*/ 1287780 h 1836420"/>
                <a:gd name="connsiteX35" fmla="*/ 1165860 w 1691640"/>
                <a:gd name="connsiteY35" fmla="*/ 1280160 h 1836420"/>
                <a:gd name="connsiteX36" fmla="*/ 1165860 w 1691640"/>
                <a:gd name="connsiteY36" fmla="*/ 1280160 h 1836420"/>
                <a:gd name="connsiteX37" fmla="*/ 1059180 w 1691640"/>
                <a:gd name="connsiteY37" fmla="*/ 1280160 h 1836420"/>
                <a:gd name="connsiteX38" fmla="*/ 1059180 w 1691640"/>
                <a:gd name="connsiteY38" fmla="*/ 1219200 h 1836420"/>
                <a:gd name="connsiteX39" fmla="*/ 1013460 w 1691640"/>
                <a:gd name="connsiteY39" fmla="*/ 1165860 h 1836420"/>
                <a:gd name="connsiteX40" fmla="*/ 990600 w 1691640"/>
                <a:gd name="connsiteY40" fmla="*/ 1150620 h 1836420"/>
                <a:gd name="connsiteX41" fmla="*/ 952500 w 1691640"/>
                <a:gd name="connsiteY41" fmla="*/ 1165860 h 1836420"/>
                <a:gd name="connsiteX42" fmla="*/ 944880 w 1691640"/>
                <a:gd name="connsiteY42" fmla="*/ 1188720 h 1836420"/>
                <a:gd name="connsiteX43" fmla="*/ 960120 w 1691640"/>
                <a:gd name="connsiteY43" fmla="*/ 1234440 h 1836420"/>
                <a:gd name="connsiteX44" fmla="*/ 929640 w 1691640"/>
                <a:gd name="connsiteY44" fmla="*/ 1234440 h 1836420"/>
                <a:gd name="connsiteX45" fmla="*/ 868680 w 1691640"/>
                <a:gd name="connsiteY45" fmla="*/ 1226820 h 1836420"/>
                <a:gd name="connsiteX46" fmla="*/ 868680 w 1691640"/>
                <a:gd name="connsiteY46" fmla="*/ 1226820 h 1836420"/>
                <a:gd name="connsiteX47" fmla="*/ 937260 w 1691640"/>
                <a:gd name="connsiteY47" fmla="*/ 1104900 h 1836420"/>
                <a:gd name="connsiteX48" fmla="*/ 929640 w 1691640"/>
                <a:gd name="connsiteY48" fmla="*/ 1082040 h 1836420"/>
                <a:gd name="connsiteX49" fmla="*/ 922020 w 1691640"/>
                <a:gd name="connsiteY49" fmla="*/ 1074420 h 1836420"/>
                <a:gd name="connsiteX50" fmla="*/ 845820 w 1691640"/>
                <a:gd name="connsiteY50" fmla="*/ 1074420 h 1836420"/>
                <a:gd name="connsiteX51" fmla="*/ 845820 w 1691640"/>
                <a:gd name="connsiteY51" fmla="*/ 1074420 h 1836420"/>
                <a:gd name="connsiteX52" fmla="*/ 784860 w 1691640"/>
                <a:gd name="connsiteY52" fmla="*/ 990600 h 1836420"/>
                <a:gd name="connsiteX53" fmla="*/ 784860 w 1691640"/>
                <a:gd name="connsiteY53" fmla="*/ 990600 h 1836420"/>
                <a:gd name="connsiteX54" fmla="*/ 716280 w 1691640"/>
                <a:gd name="connsiteY54" fmla="*/ 929640 h 1836420"/>
                <a:gd name="connsiteX55" fmla="*/ 716280 w 1691640"/>
                <a:gd name="connsiteY55" fmla="*/ 883920 h 1836420"/>
                <a:gd name="connsiteX56" fmla="*/ 731520 w 1691640"/>
                <a:gd name="connsiteY56" fmla="*/ 800100 h 1836420"/>
                <a:gd name="connsiteX57" fmla="*/ 716280 w 1691640"/>
                <a:gd name="connsiteY57" fmla="*/ 632460 h 1836420"/>
                <a:gd name="connsiteX58" fmla="*/ 716280 w 1691640"/>
                <a:gd name="connsiteY58" fmla="*/ 632460 h 1836420"/>
                <a:gd name="connsiteX59" fmla="*/ 708660 w 1691640"/>
                <a:gd name="connsiteY59" fmla="*/ 487680 h 1836420"/>
                <a:gd name="connsiteX60" fmla="*/ 708660 w 1691640"/>
                <a:gd name="connsiteY60" fmla="*/ 487680 h 1836420"/>
                <a:gd name="connsiteX61" fmla="*/ 777240 w 1691640"/>
                <a:gd name="connsiteY61" fmla="*/ 266700 h 1836420"/>
                <a:gd name="connsiteX62" fmla="*/ 868680 w 1691640"/>
                <a:gd name="connsiteY62" fmla="*/ 251460 h 1836420"/>
                <a:gd name="connsiteX63" fmla="*/ 876300 w 1691640"/>
                <a:gd name="connsiteY63" fmla="*/ 152400 h 1836420"/>
                <a:gd name="connsiteX64" fmla="*/ 937260 w 1691640"/>
                <a:gd name="connsiteY64" fmla="*/ 121920 h 1836420"/>
                <a:gd name="connsiteX65" fmla="*/ 975360 w 1691640"/>
                <a:gd name="connsiteY65" fmla="*/ 38100 h 1836420"/>
                <a:gd name="connsiteX66" fmla="*/ 777240 w 1691640"/>
                <a:gd name="connsiteY66" fmla="*/ 0 h 1836420"/>
                <a:gd name="connsiteX67" fmla="*/ 701040 w 1691640"/>
                <a:gd name="connsiteY67" fmla="*/ 0 h 1836420"/>
                <a:gd name="connsiteX68" fmla="*/ 609600 w 1691640"/>
                <a:gd name="connsiteY68" fmla="*/ 15240 h 1836420"/>
                <a:gd name="connsiteX69" fmla="*/ 601980 w 1691640"/>
                <a:gd name="connsiteY69" fmla="*/ 38100 h 1836420"/>
                <a:gd name="connsiteX70" fmla="*/ 624840 w 1691640"/>
                <a:gd name="connsiteY70" fmla="*/ 53340 h 1836420"/>
                <a:gd name="connsiteX71" fmla="*/ 586740 w 1691640"/>
                <a:gd name="connsiteY71" fmla="*/ 99060 h 1836420"/>
                <a:gd name="connsiteX72" fmla="*/ 556260 w 1691640"/>
                <a:gd name="connsiteY72" fmla="*/ 175260 h 1836420"/>
                <a:gd name="connsiteX73" fmla="*/ 617220 w 1691640"/>
                <a:gd name="connsiteY73" fmla="*/ 213360 h 1836420"/>
                <a:gd name="connsiteX74" fmla="*/ 594360 w 1691640"/>
                <a:gd name="connsiteY74" fmla="*/ 312420 h 1836420"/>
                <a:gd name="connsiteX75" fmla="*/ 548640 w 1691640"/>
                <a:gd name="connsiteY75" fmla="*/ 403860 h 1836420"/>
                <a:gd name="connsiteX76" fmla="*/ 449580 w 1691640"/>
                <a:gd name="connsiteY76" fmla="*/ 434340 h 1836420"/>
                <a:gd name="connsiteX77" fmla="*/ 381000 w 1691640"/>
                <a:gd name="connsiteY77" fmla="*/ 396240 h 1836420"/>
                <a:gd name="connsiteX78" fmla="*/ 350520 w 1691640"/>
                <a:gd name="connsiteY78" fmla="*/ 419100 h 1836420"/>
                <a:gd name="connsiteX79" fmla="*/ 350520 w 1691640"/>
                <a:gd name="connsiteY79" fmla="*/ 441960 h 1836420"/>
                <a:gd name="connsiteX80" fmla="*/ 274320 w 1691640"/>
                <a:gd name="connsiteY80" fmla="*/ 449580 h 1836420"/>
                <a:gd name="connsiteX81" fmla="*/ 266700 w 1691640"/>
                <a:gd name="connsiteY81" fmla="*/ 464820 h 1836420"/>
                <a:gd name="connsiteX82" fmla="*/ 312420 w 1691640"/>
                <a:gd name="connsiteY82" fmla="*/ 495300 h 1836420"/>
                <a:gd name="connsiteX83" fmla="*/ 312420 w 1691640"/>
                <a:gd name="connsiteY83" fmla="*/ 502920 h 1836420"/>
                <a:gd name="connsiteX84" fmla="*/ 297180 w 1691640"/>
                <a:gd name="connsiteY84" fmla="*/ 533400 h 1836420"/>
                <a:gd name="connsiteX85" fmla="*/ 274320 w 1691640"/>
                <a:gd name="connsiteY85" fmla="*/ 541020 h 1836420"/>
                <a:gd name="connsiteX86" fmla="*/ 266700 w 1691640"/>
                <a:gd name="connsiteY86" fmla="*/ 601980 h 1836420"/>
                <a:gd name="connsiteX87" fmla="*/ 198120 w 1691640"/>
                <a:gd name="connsiteY87" fmla="*/ 624840 h 1836420"/>
                <a:gd name="connsiteX88" fmla="*/ 137160 w 1691640"/>
                <a:gd name="connsiteY88" fmla="*/ 746760 h 1836420"/>
                <a:gd name="connsiteX89" fmla="*/ 30480 w 1691640"/>
                <a:gd name="connsiteY89" fmla="*/ 762000 h 1836420"/>
                <a:gd name="connsiteX90" fmla="*/ 0 w 1691640"/>
                <a:gd name="connsiteY90" fmla="*/ 815340 h 1836420"/>
                <a:gd name="connsiteX91" fmla="*/ 0 w 1691640"/>
                <a:gd name="connsiteY91" fmla="*/ 815340 h 1836420"/>
                <a:gd name="connsiteX92" fmla="*/ 15240 w 1691640"/>
                <a:gd name="connsiteY92" fmla="*/ 891540 h 1836420"/>
                <a:gd name="connsiteX93" fmla="*/ 106680 w 1691640"/>
                <a:gd name="connsiteY93" fmla="*/ 922020 h 1836420"/>
                <a:gd name="connsiteX94" fmla="*/ 342900 w 1691640"/>
                <a:gd name="connsiteY94" fmla="*/ 929640 h 1836420"/>
                <a:gd name="connsiteX95" fmla="*/ 388620 w 1691640"/>
                <a:gd name="connsiteY95" fmla="*/ 975360 h 1836420"/>
                <a:gd name="connsiteX96" fmla="*/ 510540 w 1691640"/>
                <a:gd name="connsiteY96" fmla="*/ 1028700 h 1836420"/>
                <a:gd name="connsiteX97" fmla="*/ 495300 w 1691640"/>
                <a:gd name="connsiteY97" fmla="*/ 1074420 h 1836420"/>
                <a:gd name="connsiteX98" fmla="*/ 518160 w 1691640"/>
                <a:gd name="connsiteY98" fmla="*/ 1089660 h 1836420"/>
                <a:gd name="connsiteX99" fmla="*/ 556260 w 1691640"/>
                <a:gd name="connsiteY99" fmla="*/ 1135380 h 1836420"/>
                <a:gd name="connsiteX100" fmla="*/ 525780 w 1691640"/>
                <a:gd name="connsiteY100" fmla="*/ 1219200 h 1836420"/>
                <a:gd name="connsiteX101" fmla="*/ 556260 w 1691640"/>
                <a:gd name="connsiteY101" fmla="*/ 1249680 h 1836420"/>
                <a:gd name="connsiteX102" fmla="*/ 502920 w 1691640"/>
                <a:gd name="connsiteY102" fmla="*/ 1363980 h 1836420"/>
                <a:gd name="connsiteX103" fmla="*/ 426720 w 1691640"/>
                <a:gd name="connsiteY103" fmla="*/ 1310640 h 1836420"/>
                <a:gd name="connsiteX104" fmla="*/ 350520 w 1691640"/>
                <a:gd name="connsiteY104" fmla="*/ 1257300 h 1836420"/>
                <a:gd name="connsiteX105" fmla="*/ 304800 w 1691640"/>
                <a:gd name="connsiteY105" fmla="*/ 1211580 h 1836420"/>
                <a:gd name="connsiteX106" fmla="*/ 289560 w 1691640"/>
                <a:gd name="connsiteY106" fmla="*/ 1226820 h 1836420"/>
                <a:gd name="connsiteX107" fmla="*/ 335280 w 1691640"/>
                <a:gd name="connsiteY107" fmla="*/ 1303020 h 1836420"/>
                <a:gd name="connsiteX108" fmla="*/ 312420 w 1691640"/>
                <a:gd name="connsiteY108" fmla="*/ 1333500 h 1836420"/>
                <a:gd name="connsiteX109" fmla="*/ 304800 w 1691640"/>
                <a:gd name="connsiteY109" fmla="*/ 1592580 h 1836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691640" h="1836420">
                  <a:moveTo>
                    <a:pt x="304800" y="1592580"/>
                  </a:moveTo>
                  <a:lnTo>
                    <a:pt x="525780" y="1653540"/>
                  </a:lnTo>
                  <a:lnTo>
                    <a:pt x="685800" y="1699260"/>
                  </a:lnTo>
                  <a:lnTo>
                    <a:pt x="800100" y="1760220"/>
                  </a:lnTo>
                  <a:lnTo>
                    <a:pt x="914400" y="1783080"/>
                  </a:lnTo>
                  <a:lnTo>
                    <a:pt x="1051560" y="1836420"/>
                  </a:lnTo>
                  <a:lnTo>
                    <a:pt x="1051560" y="1836420"/>
                  </a:lnTo>
                  <a:lnTo>
                    <a:pt x="1165860" y="1752600"/>
                  </a:lnTo>
                  <a:lnTo>
                    <a:pt x="1219200" y="1699260"/>
                  </a:lnTo>
                  <a:lnTo>
                    <a:pt x="1333500" y="1623060"/>
                  </a:lnTo>
                  <a:lnTo>
                    <a:pt x="1394460" y="1554480"/>
                  </a:lnTo>
                  <a:lnTo>
                    <a:pt x="1440180" y="1531620"/>
                  </a:lnTo>
                  <a:lnTo>
                    <a:pt x="1440180" y="1531620"/>
                  </a:lnTo>
                  <a:lnTo>
                    <a:pt x="1455420" y="1463040"/>
                  </a:lnTo>
                  <a:lnTo>
                    <a:pt x="1524000" y="1280160"/>
                  </a:lnTo>
                  <a:lnTo>
                    <a:pt x="1554480" y="1203960"/>
                  </a:lnTo>
                  <a:lnTo>
                    <a:pt x="1607820" y="1249680"/>
                  </a:lnTo>
                  <a:lnTo>
                    <a:pt x="1668780" y="1257300"/>
                  </a:lnTo>
                  <a:lnTo>
                    <a:pt x="1668780" y="1257300"/>
                  </a:lnTo>
                  <a:lnTo>
                    <a:pt x="1691640" y="876300"/>
                  </a:lnTo>
                  <a:lnTo>
                    <a:pt x="1691640" y="876300"/>
                  </a:lnTo>
                  <a:lnTo>
                    <a:pt x="1584960" y="868680"/>
                  </a:lnTo>
                  <a:lnTo>
                    <a:pt x="1531620" y="876300"/>
                  </a:lnTo>
                  <a:lnTo>
                    <a:pt x="1470660" y="838200"/>
                  </a:lnTo>
                  <a:lnTo>
                    <a:pt x="1402080" y="792480"/>
                  </a:lnTo>
                  <a:lnTo>
                    <a:pt x="1295400" y="807720"/>
                  </a:lnTo>
                  <a:lnTo>
                    <a:pt x="1203960" y="845820"/>
                  </a:lnTo>
                  <a:lnTo>
                    <a:pt x="1203960" y="845820"/>
                  </a:lnTo>
                  <a:lnTo>
                    <a:pt x="1295400" y="1066800"/>
                  </a:lnTo>
                  <a:lnTo>
                    <a:pt x="1341120" y="1203960"/>
                  </a:lnTo>
                  <a:lnTo>
                    <a:pt x="1318260" y="1264920"/>
                  </a:lnTo>
                  <a:lnTo>
                    <a:pt x="1348740" y="1325880"/>
                  </a:lnTo>
                  <a:lnTo>
                    <a:pt x="1295400" y="1409700"/>
                  </a:lnTo>
                  <a:lnTo>
                    <a:pt x="1203960" y="1379220"/>
                  </a:lnTo>
                  <a:lnTo>
                    <a:pt x="1203960" y="1287780"/>
                  </a:lnTo>
                  <a:lnTo>
                    <a:pt x="1165860" y="1280160"/>
                  </a:lnTo>
                  <a:lnTo>
                    <a:pt x="1165860" y="1280160"/>
                  </a:lnTo>
                  <a:lnTo>
                    <a:pt x="1059180" y="1280160"/>
                  </a:lnTo>
                  <a:lnTo>
                    <a:pt x="1059180" y="1219200"/>
                  </a:lnTo>
                  <a:lnTo>
                    <a:pt x="1013460" y="1165860"/>
                  </a:lnTo>
                  <a:lnTo>
                    <a:pt x="990600" y="1150620"/>
                  </a:lnTo>
                  <a:lnTo>
                    <a:pt x="952500" y="1165860"/>
                  </a:lnTo>
                  <a:lnTo>
                    <a:pt x="944880" y="1188720"/>
                  </a:lnTo>
                  <a:lnTo>
                    <a:pt x="960120" y="1234440"/>
                  </a:lnTo>
                  <a:lnTo>
                    <a:pt x="929640" y="1234440"/>
                  </a:lnTo>
                  <a:lnTo>
                    <a:pt x="868680" y="1226820"/>
                  </a:lnTo>
                  <a:lnTo>
                    <a:pt x="868680" y="1226820"/>
                  </a:lnTo>
                  <a:lnTo>
                    <a:pt x="937260" y="1104900"/>
                  </a:lnTo>
                  <a:lnTo>
                    <a:pt x="929640" y="1082040"/>
                  </a:lnTo>
                  <a:lnTo>
                    <a:pt x="922020" y="1074420"/>
                  </a:lnTo>
                  <a:lnTo>
                    <a:pt x="845820" y="1074420"/>
                  </a:lnTo>
                  <a:lnTo>
                    <a:pt x="845820" y="1074420"/>
                  </a:lnTo>
                  <a:lnTo>
                    <a:pt x="784860" y="990600"/>
                  </a:lnTo>
                  <a:lnTo>
                    <a:pt x="784860" y="990600"/>
                  </a:lnTo>
                  <a:lnTo>
                    <a:pt x="716280" y="929640"/>
                  </a:lnTo>
                  <a:lnTo>
                    <a:pt x="716280" y="883920"/>
                  </a:lnTo>
                  <a:lnTo>
                    <a:pt x="731520" y="800100"/>
                  </a:lnTo>
                  <a:lnTo>
                    <a:pt x="716280" y="632460"/>
                  </a:lnTo>
                  <a:lnTo>
                    <a:pt x="716280" y="632460"/>
                  </a:lnTo>
                  <a:lnTo>
                    <a:pt x="708660" y="487680"/>
                  </a:lnTo>
                  <a:lnTo>
                    <a:pt x="708660" y="487680"/>
                  </a:lnTo>
                  <a:lnTo>
                    <a:pt x="777240" y="266700"/>
                  </a:lnTo>
                  <a:lnTo>
                    <a:pt x="868680" y="251460"/>
                  </a:lnTo>
                  <a:lnTo>
                    <a:pt x="876300" y="152400"/>
                  </a:lnTo>
                  <a:lnTo>
                    <a:pt x="937260" y="121920"/>
                  </a:lnTo>
                  <a:lnTo>
                    <a:pt x="975360" y="38100"/>
                  </a:lnTo>
                  <a:lnTo>
                    <a:pt x="777240" y="0"/>
                  </a:lnTo>
                  <a:lnTo>
                    <a:pt x="701040" y="0"/>
                  </a:lnTo>
                  <a:lnTo>
                    <a:pt x="609600" y="15240"/>
                  </a:lnTo>
                  <a:lnTo>
                    <a:pt x="601980" y="38100"/>
                  </a:lnTo>
                  <a:lnTo>
                    <a:pt x="624840" y="53340"/>
                  </a:lnTo>
                  <a:lnTo>
                    <a:pt x="586740" y="99060"/>
                  </a:lnTo>
                  <a:lnTo>
                    <a:pt x="556260" y="175260"/>
                  </a:lnTo>
                  <a:lnTo>
                    <a:pt x="617220" y="213360"/>
                  </a:lnTo>
                  <a:lnTo>
                    <a:pt x="594360" y="312420"/>
                  </a:lnTo>
                  <a:lnTo>
                    <a:pt x="548640" y="403860"/>
                  </a:lnTo>
                  <a:lnTo>
                    <a:pt x="449580" y="434340"/>
                  </a:lnTo>
                  <a:lnTo>
                    <a:pt x="381000" y="396240"/>
                  </a:lnTo>
                  <a:lnTo>
                    <a:pt x="350520" y="419100"/>
                  </a:lnTo>
                  <a:lnTo>
                    <a:pt x="350520" y="441960"/>
                  </a:lnTo>
                  <a:lnTo>
                    <a:pt x="274320" y="449580"/>
                  </a:lnTo>
                  <a:lnTo>
                    <a:pt x="266700" y="464820"/>
                  </a:lnTo>
                  <a:lnTo>
                    <a:pt x="312420" y="495300"/>
                  </a:lnTo>
                  <a:lnTo>
                    <a:pt x="312420" y="502920"/>
                  </a:lnTo>
                  <a:lnTo>
                    <a:pt x="297180" y="533400"/>
                  </a:lnTo>
                  <a:lnTo>
                    <a:pt x="274320" y="541020"/>
                  </a:lnTo>
                  <a:lnTo>
                    <a:pt x="266700" y="601980"/>
                  </a:lnTo>
                  <a:lnTo>
                    <a:pt x="198120" y="624840"/>
                  </a:lnTo>
                  <a:lnTo>
                    <a:pt x="137160" y="746760"/>
                  </a:lnTo>
                  <a:lnTo>
                    <a:pt x="30480" y="762000"/>
                  </a:lnTo>
                  <a:lnTo>
                    <a:pt x="0" y="815340"/>
                  </a:lnTo>
                  <a:lnTo>
                    <a:pt x="0" y="815340"/>
                  </a:lnTo>
                  <a:lnTo>
                    <a:pt x="15240" y="891540"/>
                  </a:lnTo>
                  <a:lnTo>
                    <a:pt x="106680" y="922020"/>
                  </a:lnTo>
                  <a:lnTo>
                    <a:pt x="342900" y="929640"/>
                  </a:lnTo>
                  <a:lnTo>
                    <a:pt x="388620" y="975360"/>
                  </a:lnTo>
                  <a:lnTo>
                    <a:pt x="510540" y="1028700"/>
                  </a:lnTo>
                  <a:lnTo>
                    <a:pt x="495300" y="1074420"/>
                  </a:lnTo>
                  <a:lnTo>
                    <a:pt x="518160" y="1089660"/>
                  </a:lnTo>
                  <a:lnTo>
                    <a:pt x="556260" y="1135380"/>
                  </a:lnTo>
                  <a:lnTo>
                    <a:pt x="525780" y="1219200"/>
                  </a:lnTo>
                  <a:lnTo>
                    <a:pt x="556260" y="1249680"/>
                  </a:lnTo>
                  <a:lnTo>
                    <a:pt x="502920" y="1363980"/>
                  </a:lnTo>
                  <a:lnTo>
                    <a:pt x="426720" y="1310640"/>
                  </a:lnTo>
                  <a:lnTo>
                    <a:pt x="350520" y="1257300"/>
                  </a:lnTo>
                  <a:lnTo>
                    <a:pt x="304800" y="1211580"/>
                  </a:lnTo>
                  <a:lnTo>
                    <a:pt x="289560" y="1226820"/>
                  </a:lnTo>
                  <a:lnTo>
                    <a:pt x="335280" y="1303020"/>
                  </a:lnTo>
                  <a:lnTo>
                    <a:pt x="312420" y="1333500"/>
                  </a:lnTo>
                  <a:lnTo>
                    <a:pt x="304800" y="159258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6071472" y="2583911"/>
              <a:ext cx="1112343" cy="541409"/>
            </a:xfrm>
            <a:custGeom>
              <a:avLst/>
              <a:gdLst>
                <a:gd name="connsiteX0" fmla="*/ 0 w 1493520"/>
                <a:gd name="connsiteY0" fmla="*/ 457200 h 777240"/>
                <a:gd name="connsiteX1" fmla="*/ 45720 w 1493520"/>
                <a:gd name="connsiteY1" fmla="*/ 381000 h 777240"/>
                <a:gd name="connsiteX2" fmla="*/ 106680 w 1493520"/>
                <a:gd name="connsiteY2" fmla="*/ 342900 h 777240"/>
                <a:gd name="connsiteX3" fmla="*/ 160020 w 1493520"/>
                <a:gd name="connsiteY3" fmla="*/ 327660 h 777240"/>
                <a:gd name="connsiteX4" fmla="*/ 228600 w 1493520"/>
                <a:gd name="connsiteY4" fmla="*/ 335280 h 777240"/>
                <a:gd name="connsiteX5" fmla="*/ 243840 w 1493520"/>
                <a:gd name="connsiteY5" fmla="*/ 403860 h 777240"/>
                <a:gd name="connsiteX6" fmla="*/ 289560 w 1493520"/>
                <a:gd name="connsiteY6" fmla="*/ 480060 h 777240"/>
                <a:gd name="connsiteX7" fmla="*/ 289560 w 1493520"/>
                <a:gd name="connsiteY7" fmla="*/ 480060 h 777240"/>
                <a:gd name="connsiteX8" fmla="*/ 426720 w 1493520"/>
                <a:gd name="connsiteY8" fmla="*/ 533400 h 777240"/>
                <a:gd name="connsiteX9" fmla="*/ 457200 w 1493520"/>
                <a:gd name="connsiteY9" fmla="*/ 510540 h 777240"/>
                <a:gd name="connsiteX10" fmla="*/ 457200 w 1493520"/>
                <a:gd name="connsiteY10" fmla="*/ 510540 h 777240"/>
                <a:gd name="connsiteX11" fmla="*/ 502920 w 1493520"/>
                <a:gd name="connsiteY11" fmla="*/ 426720 h 777240"/>
                <a:gd name="connsiteX12" fmla="*/ 502920 w 1493520"/>
                <a:gd name="connsiteY12" fmla="*/ 426720 h 777240"/>
                <a:gd name="connsiteX13" fmla="*/ 601980 w 1493520"/>
                <a:gd name="connsiteY13" fmla="*/ 396240 h 777240"/>
                <a:gd name="connsiteX14" fmla="*/ 548640 w 1493520"/>
                <a:gd name="connsiteY14" fmla="*/ 251460 h 777240"/>
                <a:gd name="connsiteX15" fmla="*/ 563880 w 1493520"/>
                <a:gd name="connsiteY15" fmla="*/ 182880 h 777240"/>
                <a:gd name="connsiteX16" fmla="*/ 502920 w 1493520"/>
                <a:gd name="connsiteY16" fmla="*/ 60960 h 777240"/>
                <a:gd name="connsiteX17" fmla="*/ 541020 w 1493520"/>
                <a:gd name="connsiteY17" fmla="*/ 0 h 777240"/>
                <a:gd name="connsiteX18" fmla="*/ 594360 w 1493520"/>
                <a:gd name="connsiteY18" fmla="*/ 45720 h 777240"/>
                <a:gd name="connsiteX19" fmla="*/ 640080 w 1493520"/>
                <a:gd name="connsiteY19" fmla="*/ 45720 h 777240"/>
                <a:gd name="connsiteX20" fmla="*/ 708660 w 1493520"/>
                <a:gd name="connsiteY20" fmla="*/ 38100 h 777240"/>
                <a:gd name="connsiteX21" fmla="*/ 784860 w 1493520"/>
                <a:gd name="connsiteY21" fmla="*/ 129540 h 777240"/>
                <a:gd name="connsiteX22" fmla="*/ 830580 w 1493520"/>
                <a:gd name="connsiteY22" fmla="*/ 175260 h 777240"/>
                <a:gd name="connsiteX23" fmla="*/ 914400 w 1493520"/>
                <a:gd name="connsiteY23" fmla="*/ 167640 h 777240"/>
                <a:gd name="connsiteX24" fmla="*/ 975360 w 1493520"/>
                <a:gd name="connsiteY24" fmla="*/ 198120 h 777240"/>
                <a:gd name="connsiteX25" fmla="*/ 1013460 w 1493520"/>
                <a:gd name="connsiteY25" fmla="*/ 175260 h 777240"/>
                <a:gd name="connsiteX26" fmla="*/ 975360 w 1493520"/>
                <a:gd name="connsiteY26" fmla="*/ 106680 h 777240"/>
                <a:gd name="connsiteX27" fmla="*/ 982980 w 1493520"/>
                <a:gd name="connsiteY27" fmla="*/ 76200 h 777240"/>
                <a:gd name="connsiteX28" fmla="*/ 1051560 w 1493520"/>
                <a:gd name="connsiteY28" fmla="*/ 83820 h 777240"/>
                <a:gd name="connsiteX29" fmla="*/ 1112520 w 1493520"/>
                <a:gd name="connsiteY29" fmla="*/ 114300 h 777240"/>
                <a:gd name="connsiteX30" fmla="*/ 1158240 w 1493520"/>
                <a:gd name="connsiteY30" fmla="*/ 144780 h 777240"/>
                <a:gd name="connsiteX31" fmla="*/ 1234440 w 1493520"/>
                <a:gd name="connsiteY31" fmla="*/ 160020 h 777240"/>
                <a:gd name="connsiteX32" fmla="*/ 1226820 w 1493520"/>
                <a:gd name="connsiteY32" fmla="*/ 190500 h 777240"/>
                <a:gd name="connsiteX33" fmla="*/ 1249680 w 1493520"/>
                <a:gd name="connsiteY33" fmla="*/ 220980 h 777240"/>
                <a:gd name="connsiteX34" fmla="*/ 1295400 w 1493520"/>
                <a:gd name="connsiteY34" fmla="*/ 220980 h 777240"/>
                <a:gd name="connsiteX35" fmla="*/ 1333500 w 1493520"/>
                <a:gd name="connsiteY35" fmla="*/ 289560 h 777240"/>
                <a:gd name="connsiteX36" fmla="*/ 1394460 w 1493520"/>
                <a:gd name="connsiteY36" fmla="*/ 327660 h 777240"/>
                <a:gd name="connsiteX37" fmla="*/ 1447800 w 1493520"/>
                <a:gd name="connsiteY37" fmla="*/ 297180 h 777240"/>
                <a:gd name="connsiteX38" fmla="*/ 1485900 w 1493520"/>
                <a:gd name="connsiteY38" fmla="*/ 312420 h 777240"/>
                <a:gd name="connsiteX39" fmla="*/ 1493520 w 1493520"/>
                <a:gd name="connsiteY39" fmla="*/ 358140 h 777240"/>
                <a:gd name="connsiteX40" fmla="*/ 1463040 w 1493520"/>
                <a:gd name="connsiteY40" fmla="*/ 449580 h 777240"/>
                <a:gd name="connsiteX41" fmla="*/ 1325880 w 1493520"/>
                <a:gd name="connsiteY41" fmla="*/ 480060 h 777240"/>
                <a:gd name="connsiteX42" fmla="*/ 1242060 w 1493520"/>
                <a:gd name="connsiteY42" fmla="*/ 480060 h 777240"/>
                <a:gd name="connsiteX43" fmla="*/ 1203960 w 1493520"/>
                <a:gd name="connsiteY43" fmla="*/ 441960 h 777240"/>
                <a:gd name="connsiteX44" fmla="*/ 1143000 w 1493520"/>
                <a:gd name="connsiteY44" fmla="*/ 441960 h 777240"/>
                <a:gd name="connsiteX45" fmla="*/ 1097280 w 1493520"/>
                <a:gd name="connsiteY45" fmla="*/ 487680 h 777240"/>
                <a:gd name="connsiteX46" fmla="*/ 1021080 w 1493520"/>
                <a:gd name="connsiteY46" fmla="*/ 502920 h 777240"/>
                <a:gd name="connsiteX47" fmla="*/ 1021080 w 1493520"/>
                <a:gd name="connsiteY47" fmla="*/ 502920 h 777240"/>
                <a:gd name="connsiteX48" fmla="*/ 640080 w 1493520"/>
                <a:gd name="connsiteY48" fmla="*/ 548640 h 777240"/>
                <a:gd name="connsiteX49" fmla="*/ 624840 w 1493520"/>
                <a:gd name="connsiteY49" fmla="*/ 571500 h 777240"/>
                <a:gd name="connsiteX50" fmla="*/ 647700 w 1493520"/>
                <a:gd name="connsiteY50" fmla="*/ 777240 h 777240"/>
                <a:gd name="connsiteX51" fmla="*/ 563880 w 1493520"/>
                <a:gd name="connsiteY51" fmla="*/ 762000 h 777240"/>
                <a:gd name="connsiteX52" fmla="*/ 495300 w 1493520"/>
                <a:gd name="connsiteY52" fmla="*/ 769620 h 777240"/>
                <a:gd name="connsiteX53" fmla="*/ 449580 w 1493520"/>
                <a:gd name="connsiteY53" fmla="*/ 655320 h 777240"/>
                <a:gd name="connsiteX54" fmla="*/ 449580 w 1493520"/>
                <a:gd name="connsiteY54" fmla="*/ 655320 h 777240"/>
                <a:gd name="connsiteX55" fmla="*/ 342900 w 1493520"/>
                <a:gd name="connsiteY55" fmla="*/ 624840 h 777240"/>
                <a:gd name="connsiteX56" fmla="*/ 320040 w 1493520"/>
                <a:gd name="connsiteY56" fmla="*/ 563880 h 777240"/>
                <a:gd name="connsiteX57" fmla="*/ 251460 w 1493520"/>
                <a:gd name="connsiteY57" fmla="*/ 525780 h 777240"/>
                <a:gd name="connsiteX58" fmla="*/ 175260 w 1493520"/>
                <a:gd name="connsiteY58" fmla="*/ 480060 h 777240"/>
                <a:gd name="connsiteX59" fmla="*/ 160020 w 1493520"/>
                <a:gd name="connsiteY59" fmla="*/ 441960 h 777240"/>
                <a:gd name="connsiteX60" fmla="*/ 68580 w 1493520"/>
                <a:gd name="connsiteY60" fmla="*/ 441960 h 777240"/>
                <a:gd name="connsiteX61" fmla="*/ 0 w 1493520"/>
                <a:gd name="connsiteY61" fmla="*/ 457200 h 77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93520" h="777240">
                  <a:moveTo>
                    <a:pt x="0" y="457200"/>
                  </a:moveTo>
                  <a:lnTo>
                    <a:pt x="45720" y="381000"/>
                  </a:lnTo>
                  <a:lnTo>
                    <a:pt x="106680" y="342900"/>
                  </a:lnTo>
                  <a:lnTo>
                    <a:pt x="160020" y="327660"/>
                  </a:lnTo>
                  <a:lnTo>
                    <a:pt x="228600" y="335280"/>
                  </a:lnTo>
                  <a:lnTo>
                    <a:pt x="243840" y="403860"/>
                  </a:lnTo>
                  <a:lnTo>
                    <a:pt x="289560" y="480060"/>
                  </a:lnTo>
                  <a:lnTo>
                    <a:pt x="289560" y="480060"/>
                  </a:lnTo>
                  <a:lnTo>
                    <a:pt x="426720" y="533400"/>
                  </a:lnTo>
                  <a:lnTo>
                    <a:pt x="457200" y="510540"/>
                  </a:lnTo>
                  <a:lnTo>
                    <a:pt x="457200" y="510540"/>
                  </a:lnTo>
                  <a:lnTo>
                    <a:pt x="502920" y="426720"/>
                  </a:lnTo>
                  <a:lnTo>
                    <a:pt x="502920" y="426720"/>
                  </a:lnTo>
                  <a:lnTo>
                    <a:pt x="601980" y="396240"/>
                  </a:lnTo>
                  <a:lnTo>
                    <a:pt x="548640" y="251460"/>
                  </a:lnTo>
                  <a:lnTo>
                    <a:pt x="563880" y="182880"/>
                  </a:lnTo>
                  <a:lnTo>
                    <a:pt x="502920" y="60960"/>
                  </a:lnTo>
                  <a:lnTo>
                    <a:pt x="541020" y="0"/>
                  </a:lnTo>
                  <a:lnTo>
                    <a:pt x="594360" y="45720"/>
                  </a:lnTo>
                  <a:lnTo>
                    <a:pt x="640080" y="45720"/>
                  </a:lnTo>
                  <a:lnTo>
                    <a:pt x="708660" y="38100"/>
                  </a:lnTo>
                  <a:lnTo>
                    <a:pt x="784860" y="129540"/>
                  </a:lnTo>
                  <a:lnTo>
                    <a:pt x="830580" y="175260"/>
                  </a:lnTo>
                  <a:lnTo>
                    <a:pt x="914400" y="167640"/>
                  </a:lnTo>
                  <a:lnTo>
                    <a:pt x="975360" y="198120"/>
                  </a:lnTo>
                  <a:lnTo>
                    <a:pt x="1013460" y="175260"/>
                  </a:lnTo>
                  <a:lnTo>
                    <a:pt x="975360" y="106680"/>
                  </a:lnTo>
                  <a:lnTo>
                    <a:pt x="982980" y="76200"/>
                  </a:lnTo>
                  <a:lnTo>
                    <a:pt x="1051560" y="83820"/>
                  </a:lnTo>
                  <a:lnTo>
                    <a:pt x="1112520" y="114300"/>
                  </a:lnTo>
                  <a:lnTo>
                    <a:pt x="1158240" y="144780"/>
                  </a:lnTo>
                  <a:lnTo>
                    <a:pt x="1234440" y="160020"/>
                  </a:lnTo>
                  <a:lnTo>
                    <a:pt x="1226820" y="190500"/>
                  </a:lnTo>
                  <a:lnTo>
                    <a:pt x="1249680" y="220980"/>
                  </a:lnTo>
                  <a:lnTo>
                    <a:pt x="1295400" y="220980"/>
                  </a:lnTo>
                  <a:lnTo>
                    <a:pt x="1333500" y="289560"/>
                  </a:lnTo>
                  <a:lnTo>
                    <a:pt x="1394460" y="327660"/>
                  </a:lnTo>
                  <a:lnTo>
                    <a:pt x="1447800" y="297180"/>
                  </a:lnTo>
                  <a:lnTo>
                    <a:pt x="1485900" y="312420"/>
                  </a:lnTo>
                  <a:lnTo>
                    <a:pt x="1493520" y="358140"/>
                  </a:lnTo>
                  <a:lnTo>
                    <a:pt x="1463040" y="449580"/>
                  </a:lnTo>
                  <a:lnTo>
                    <a:pt x="1325880" y="480060"/>
                  </a:lnTo>
                  <a:lnTo>
                    <a:pt x="1242060" y="480060"/>
                  </a:lnTo>
                  <a:lnTo>
                    <a:pt x="1203960" y="441960"/>
                  </a:lnTo>
                  <a:lnTo>
                    <a:pt x="1143000" y="441960"/>
                  </a:lnTo>
                  <a:lnTo>
                    <a:pt x="1097280" y="487680"/>
                  </a:lnTo>
                  <a:lnTo>
                    <a:pt x="1021080" y="502920"/>
                  </a:lnTo>
                  <a:lnTo>
                    <a:pt x="1021080" y="502920"/>
                  </a:lnTo>
                  <a:lnTo>
                    <a:pt x="640080" y="548640"/>
                  </a:lnTo>
                  <a:lnTo>
                    <a:pt x="624840" y="571500"/>
                  </a:lnTo>
                  <a:lnTo>
                    <a:pt x="647700" y="777240"/>
                  </a:lnTo>
                  <a:lnTo>
                    <a:pt x="563880" y="762000"/>
                  </a:lnTo>
                  <a:lnTo>
                    <a:pt x="495300" y="769620"/>
                  </a:lnTo>
                  <a:lnTo>
                    <a:pt x="449580" y="655320"/>
                  </a:lnTo>
                  <a:lnTo>
                    <a:pt x="449580" y="655320"/>
                  </a:lnTo>
                  <a:lnTo>
                    <a:pt x="342900" y="624840"/>
                  </a:lnTo>
                  <a:lnTo>
                    <a:pt x="320040" y="563880"/>
                  </a:lnTo>
                  <a:lnTo>
                    <a:pt x="251460" y="525780"/>
                  </a:lnTo>
                  <a:lnTo>
                    <a:pt x="175260" y="480060"/>
                  </a:lnTo>
                  <a:lnTo>
                    <a:pt x="160020" y="441960"/>
                  </a:lnTo>
                  <a:lnTo>
                    <a:pt x="68580" y="441960"/>
                  </a:lnTo>
                  <a:lnTo>
                    <a:pt x="0" y="45720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7" name="Полилиния 256"/>
            <p:cNvSpPr/>
            <p:nvPr/>
          </p:nvSpPr>
          <p:spPr>
            <a:xfrm>
              <a:off x="7808091" y="2912993"/>
              <a:ext cx="1169096" cy="1188979"/>
            </a:xfrm>
            <a:custGeom>
              <a:avLst/>
              <a:gdLst>
                <a:gd name="connsiteX0" fmla="*/ 45720 w 1569720"/>
                <a:gd name="connsiteY0" fmla="*/ 213360 h 1706880"/>
                <a:gd name="connsiteX1" fmla="*/ 167640 w 1569720"/>
                <a:gd name="connsiteY1" fmla="*/ 205740 h 1706880"/>
                <a:gd name="connsiteX2" fmla="*/ 243840 w 1569720"/>
                <a:gd name="connsiteY2" fmla="*/ 129540 h 1706880"/>
                <a:gd name="connsiteX3" fmla="*/ 320040 w 1569720"/>
                <a:gd name="connsiteY3" fmla="*/ 144780 h 1706880"/>
                <a:gd name="connsiteX4" fmla="*/ 426720 w 1569720"/>
                <a:gd name="connsiteY4" fmla="*/ 137160 h 1706880"/>
                <a:gd name="connsiteX5" fmla="*/ 510540 w 1569720"/>
                <a:gd name="connsiteY5" fmla="*/ 76200 h 1706880"/>
                <a:gd name="connsiteX6" fmla="*/ 594360 w 1569720"/>
                <a:gd name="connsiteY6" fmla="*/ 38100 h 1706880"/>
                <a:gd name="connsiteX7" fmla="*/ 647700 w 1569720"/>
                <a:gd name="connsiteY7" fmla="*/ 0 h 1706880"/>
                <a:gd name="connsiteX8" fmla="*/ 762000 w 1569720"/>
                <a:gd name="connsiteY8" fmla="*/ 45720 h 1706880"/>
                <a:gd name="connsiteX9" fmla="*/ 822960 w 1569720"/>
                <a:gd name="connsiteY9" fmla="*/ 83820 h 1706880"/>
                <a:gd name="connsiteX10" fmla="*/ 899160 w 1569720"/>
                <a:gd name="connsiteY10" fmla="*/ 106680 h 1706880"/>
                <a:gd name="connsiteX11" fmla="*/ 967740 w 1569720"/>
                <a:gd name="connsiteY11" fmla="*/ 114300 h 1706880"/>
                <a:gd name="connsiteX12" fmla="*/ 967740 w 1569720"/>
                <a:gd name="connsiteY12" fmla="*/ 152400 h 1706880"/>
                <a:gd name="connsiteX13" fmla="*/ 967740 w 1569720"/>
                <a:gd name="connsiteY13" fmla="*/ 228600 h 1706880"/>
                <a:gd name="connsiteX14" fmla="*/ 1120140 w 1569720"/>
                <a:gd name="connsiteY14" fmla="*/ 236220 h 1706880"/>
                <a:gd name="connsiteX15" fmla="*/ 1104900 w 1569720"/>
                <a:gd name="connsiteY15" fmla="*/ 289560 h 1706880"/>
                <a:gd name="connsiteX16" fmla="*/ 1104900 w 1569720"/>
                <a:gd name="connsiteY16" fmla="*/ 373380 h 1706880"/>
                <a:gd name="connsiteX17" fmla="*/ 1104900 w 1569720"/>
                <a:gd name="connsiteY17" fmla="*/ 419100 h 1706880"/>
                <a:gd name="connsiteX18" fmla="*/ 1219200 w 1569720"/>
                <a:gd name="connsiteY18" fmla="*/ 419100 h 1706880"/>
                <a:gd name="connsiteX19" fmla="*/ 1303020 w 1569720"/>
                <a:gd name="connsiteY19" fmla="*/ 434340 h 1706880"/>
                <a:gd name="connsiteX20" fmla="*/ 1386840 w 1569720"/>
                <a:gd name="connsiteY20" fmla="*/ 457200 h 1706880"/>
                <a:gd name="connsiteX21" fmla="*/ 1463040 w 1569720"/>
                <a:gd name="connsiteY21" fmla="*/ 548640 h 1706880"/>
                <a:gd name="connsiteX22" fmla="*/ 1508760 w 1569720"/>
                <a:gd name="connsiteY22" fmla="*/ 617220 h 1706880"/>
                <a:gd name="connsiteX23" fmla="*/ 1569720 w 1569720"/>
                <a:gd name="connsiteY23" fmla="*/ 609600 h 1706880"/>
                <a:gd name="connsiteX24" fmla="*/ 1569720 w 1569720"/>
                <a:gd name="connsiteY24" fmla="*/ 609600 h 1706880"/>
                <a:gd name="connsiteX25" fmla="*/ 1463040 w 1569720"/>
                <a:gd name="connsiteY25" fmla="*/ 853440 h 1706880"/>
                <a:gd name="connsiteX26" fmla="*/ 1394460 w 1569720"/>
                <a:gd name="connsiteY26" fmla="*/ 960120 h 1706880"/>
                <a:gd name="connsiteX27" fmla="*/ 1325880 w 1569720"/>
                <a:gd name="connsiteY27" fmla="*/ 998220 h 1706880"/>
                <a:gd name="connsiteX28" fmla="*/ 1280160 w 1569720"/>
                <a:gd name="connsiteY28" fmla="*/ 982980 h 1706880"/>
                <a:gd name="connsiteX29" fmla="*/ 1249680 w 1569720"/>
                <a:gd name="connsiteY29" fmla="*/ 1036320 h 1706880"/>
                <a:gd name="connsiteX30" fmla="*/ 1082040 w 1569720"/>
                <a:gd name="connsiteY30" fmla="*/ 1150620 h 1706880"/>
                <a:gd name="connsiteX31" fmla="*/ 1120140 w 1569720"/>
                <a:gd name="connsiteY31" fmla="*/ 1257300 h 1706880"/>
                <a:gd name="connsiteX32" fmla="*/ 1036320 w 1569720"/>
                <a:gd name="connsiteY32" fmla="*/ 1363980 h 1706880"/>
                <a:gd name="connsiteX33" fmla="*/ 1021080 w 1569720"/>
                <a:gd name="connsiteY33" fmla="*/ 1447800 h 1706880"/>
                <a:gd name="connsiteX34" fmla="*/ 967740 w 1569720"/>
                <a:gd name="connsiteY34" fmla="*/ 1554480 h 1706880"/>
                <a:gd name="connsiteX35" fmla="*/ 861060 w 1569720"/>
                <a:gd name="connsiteY35" fmla="*/ 1638300 h 1706880"/>
                <a:gd name="connsiteX36" fmla="*/ 830580 w 1569720"/>
                <a:gd name="connsiteY36" fmla="*/ 1661160 h 1706880"/>
                <a:gd name="connsiteX37" fmla="*/ 777240 w 1569720"/>
                <a:gd name="connsiteY37" fmla="*/ 1645920 h 1706880"/>
                <a:gd name="connsiteX38" fmla="*/ 693420 w 1569720"/>
                <a:gd name="connsiteY38" fmla="*/ 1706880 h 1706880"/>
                <a:gd name="connsiteX39" fmla="*/ 708660 w 1569720"/>
                <a:gd name="connsiteY39" fmla="*/ 1577340 h 1706880"/>
                <a:gd name="connsiteX40" fmla="*/ 853440 w 1569720"/>
                <a:gd name="connsiteY40" fmla="*/ 1508760 h 1706880"/>
                <a:gd name="connsiteX41" fmla="*/ 845820 w 1569720"/>
                <a:gd name="connsiteY41" fmla="*/ 1394460 h 1706880"/>
                <a:gd name="connsiteX42" fmla="*/ 777240 w 1569720"/>
                <a:gd name="connsiteY42" fmla="*/ 1363980 h 1706880"/>
                <a:gd name="connsiteX43" fmla="*/ 754380 w 1569720"/>
                <a:gd name="connsiteY43" fmla="*/ 1356360 h 1706880"/>
                <a:gd name="connsiteX44" fmla="*/ 731520 w 1569720"/>
                <a:gd name="connsiteY44" fmla="*/ 1341120 h 1706880"/>
                <a:gd name="connsiteX45" fmla="*/ 662940 w 1569720"/>
                <a:gd name="connsiteY45" fmla="*/ 1341120 h 1706880"/>
                <a:gd name="connsiteX46" fmla="*/ 647700 w 1569720"/>
                <a:gd name="connsiteY46" fmla="*/ 1165860 h 1706880"/>
                <a:gd name="connsiteX47" fmla="*/ 525780 w 1569720"/>
                <a:gd name="connsiteY47" fmla="*/ 1143000 h 1706880"/>
                <a:gd name="connsiteX48" fmla="*/ 533400 w 1569720"/>
                <a:gd name="connsiteY48" fmla="*/ 1112520 h 1706880"/>
                <a:gd name="connsiteX49" fmla="*/ 541020 w 1569720"/>
                <a:gd name="connsiteY49" fmla="*/ 1097280 h 1706880"/>
                <a:gd name="connsiteX50" fmla="*/ 510540 w 1569720"/>
                <a:gd name="connsiteY50" fmla="*/ 1074420 h 1706880"/>
                <a:gd name="connsiteX51" fmla="*/ 449580 w 1569720"/>
                <a:gd name="connsiteY51" fmla="*/ 1104900 h 1706880"/>
                <a:gd name="connsiteX52" fmla="*/ 411480 w 1569720"/>
                <a:gd name="connsiteY52" fmla="*/ 1150620 h 1706880"/>
                <a:gd name="connsiteX53" fmla="*/ 373380 w 1569720"/>
                <a:gd name="connsiteY53" fmla="*/ 1181100 h 1706880"/>
                <a:gd name="connsiteX54" fmla="*/ 304800 w 1569720"/>
                <a:gd name="connsiteY54" fmla="*/ 1135380 h 1706880"/>
                <a:gd name="connsiteX55" fmla="*/ 304800 w 1569720"/>
                <a:gd name="connsiteY55" fmla="*/ 1135380 h 1706880"/>
                <a:gd name="connsiteX56" fmla="*/ 281940 w 1569720"/>
                <a:gd name="connsiteY56" fmla="*/ 1104900 h 1706880"/>
                <a:gd name="connsiteX57" fmla="*/ 259080 w 1569720"/>
                <a:gd name="connsiteY57" fmla="*/ 1127760 h 1706880"/>
                <a:gd name="connsiteX58" fmla="*/ 259080 w 1569720"/>
                <a:gd name="connsiteY58" fmla="*/ 1127760 h 1706880"/>
                <a:gd name="connsiteX59" fmla="*/ 259080 w 1569720"/>
                <a:gd name="connsiteY59" fmla="*/ 1066800 h 1706880"/>
                <a:gd name="connsiteX60" fmla="*/ 190500 w 1569720"/>
                <a:gd name="connsiteY60" fmla="*/ 1013460 h 1706880"/>
                <a:gd name="connsiteX61" fmla="*/ 152400 w 1569720"/>
                <a:gd name="connsiteY61" fmla="*/ 1013460 h 1706880"/>
                <a:gd name="connsiteX62" fmla="*/ 129540 w 1569720"/>
                <a:gd name="connsiteY62" fmla="*/ 1043940 h 1706880"/>
                <a:gd name="connsiteX63" fmla="*/ 129540 w 1569720"/>
                <a:gd name="connsiteY63" fmla="*/ 1043940 h 1706880"/>
                <a:gd name="connsiteX64" fmla="*/ 83820 w 1569720"/>
                <a:gd name="connsiteY64" fmla="*/ 998220 h 1706880"/>
                <a:gd name="connsiteX65" fmla="*/ 99060 w 1569720"/>
                <a:gd name="connsiteY65" fmla="*/ 960120 h 1706880"/>
                <a:gd name="connsiteX66" fmla="*/ 137160 w 1569720"/>
                <a:gd name="connsiteY66" fmla="*/ 960120 h 1706880"/>
                <a:gd name="connsiteX67" fmla="*/ 198120 w 1569720"/>
                <a:gd name="connsiteY67" fmla="*/ 883920 h 1706880"/>
                <a:gd name="connsiteX68" fmla="*/ 281940 w 1569720"/>
                <a:gd name="connsiteY68" fmla="*/ 876300 h 1706880"/>
                <a:gd name="connsiteX69" fmla="*/ 320040 w 1569720"/>
                <a:gd name="connsiteY69" fmla="*/ 876300 h 1706880"/>
                <a:gd name="connsiteX70" fmla="*/ 304800 w 1569720"/>
                <a:gd name="connsiteY70" fmla="*/ 807720 h 1706880"/>
                <a:gd name="connsiteX71" fmla="*/ 350520 w 1569720"/>
                <a:gd name="connsiteY71" fmla="*/ 731520 h 1706880"/>
                <a:gd name="connsiteX72" fmla="*/ 381000 w 1569720"/>
                <a:gd name="connsiteY72" fmla="*/ 670560 h 1706880"/>
                <a:gd name="connsiteX73" fmla="*/ 373380 w 1569720"/>
                <a:gd name="connsiteY73" fmla="*/ 571500 h 1706880"/>
                <a:gd name="connsiteX74" fmla="*/ 358140 w 1569720"/>
                <a:gd name="connsiteY74" fmla="*/ 563880 h 1706880"/>
                <a:gd name="connsiteX75" fmla="*/ 358140 w 1569720"/>
                <a:gd name="connsiteY75" fmla="*/ 457200 h 1706880"/>
                <a:gd name="connsiteX76" fmla="*/ 312420 w 1569720"/>
                <a:gd name="connsiteY76" fmla="*/ 434340 h 1706880"/>
                <a:gd name="connsiteX77" fmla="*/ 297180 w 1569720"/>
                <a:gd name="connsiteY77" fmla="*/ 426720 h 1706880"/>
                <a:gd name="connsiteX78" fmla="*/ 297180 w 1569720"/>
                <a:gd name="connsiteY78" fmla="*/ 426720 h 1706880"/>
                <a:gd name="connsiteX79" fmla="*/ 312420 w 1569720"/>
                <a:gd name="connsiteY79" fmla="*/ 365760 h 1706880"/>
                <a:gd name="connsiteX80" fmla="*/ 304800 w 1569720"/>
                <a:gd name="connsiteY80" fmla="*/ 342900 h 1706880"/>
                <a:gd name="connsiteX81" fmla="*/ 281940 w 1569720"/>
                <a:gd name="connsiteY81" fmla="*/ 342900 h 1706880"/>
                <a:gd name="connsiteX82" fmla="*/ 213360 w 1569720"/>
                <a:gd name="connsiteY82" fmla="*/ 312420 h 1706880"/>
                <a:gd name="connsiteX83" fmla="*/ 243840 w 1569720"/>
                <a:gd name="connsiteY83" fmla="*/ 289560 h 1706880"/>
                <a:gd name="connsiteX84" fmla="*/ 190500 w 1569720"/>
                <a:gd name="connsiteY84" fmla="*/ 289560 h 1706880"/>
                <a:gd name="connsiteX85" fmla="*/ 137160 w 1569720"/>
                <a:gd name="connsiteY85" fmla="*/ 320040 h 1706880"/>
                <a:gd name="connsiteX86" fmla="*/ 60960 w 1569720"/>
                <a:gd name="connsiteY86" fmla="*/ 312420 h 1706880"/>
                <a:gd name="connsiteX87" fmla="*/ 15240 w 1569720"/>
                <a:gd name="connsiteY87" fmla="*/ 312420 h 1706880"/>
                <a:gd name="connsiteX88" fmla="*/ 7620 w 1569720"/>
                <a:gd name="connsiteY88" fmla="*/ 289560 h 1706880"/>
                <a:gd name="connsiteX89" fmla="*/ 0 w 1569720"/>
                <a:gd name="connsiteY89" fmla="*/ 251460 h 1706880"/>
                <a:gd name="connsiteX90" fmla="*/ 45720 w 1569720"/>
                <a:gd name="connsiteY90" fmla="*/ 213360 h 1706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1569720" h="1706880">
                  <a:moveTo>
                    <a:pt x="45720" y="213360"/>
                  </a:moveTo>
                  <a:lnTo>
                    <a:pt x="167640" y="205740"/>
                  </a:lnTo>
                  <a:lnTo>
                    <a:pt x="243840" y="129540"/>
                  </a:lnTo>
                  <a:lnTo>
                    <a:pt x="320040" y="144780"/>
                  </a:lnTo>
                  <a:lnTo>
                    <a:pt x="426720" y="137160"/>
                  </a:lnTo>
                  <a:lnTo>
                    <a:pt x="510540" y="76200"/>
                  </a:lnTo>
                  <a:lnTo>
                    <a:pt x="594360" y="38100"/>
                  </a:lnTo>
                  <a:lnTo>
                    <a:pt x="647700" y="0"/>
                  </a:lnTo>
                  <a:lnTo>
                    <a:pt x="762000" y="45720"/>
                  </a:lnTo>
                  <a:lnTo>
                    <a:pt x="822960" y="83820"/>
                  </a:lnTo>
                  <a:lnTo>
                    <a:pt x="899160" y="106680"/>
                  </a:lnTo>
                  <a:lnTo>
                    <a:pt x="967740" y="114300"/>
                  </a:lnTo>
                  <a:lnTo>
                    <a:pt x="967740" y="152400"/>
                  </a:lnTo>
                  <a:lnTo>
                    <a:pt x="967740" y="228600"/>
                  </a:lnTo>
                  <a:lnTo>
                    <a:pt x="1120140" y="236220"/>
                  </a:lnTo>
                  <a:lnTo>
                    <a:pt x="1104900" y="289560"/>
                  </a:lnTo>
                  <a:lnTo>
                    <a:pt x="1104900" y="373380"/>
                  </a:lnTo>
                  <a:lnTo>
                    <a:pt x="1104900" y="419100"/>
                  </a:lnTo>
                  <a:lnTo>
                    <a:pt x="1219200" y="419100"/>
                  </a:lnTo>
                  <a:lnTo>
                    <a:pt x="1303020" y="434340"/>
                  </a:lnTo>
                  <a:lnTo>
                    <a:pt x="1386840" y="457200"/>
                  </a:lnTo>
                  <a:lnTo>
                    <a:pt x="1463040" y="548640"/>
                  </a:lnTo>
                  <a:lnTo>
                    <a:pt x="1508760" y="617220"/>
                  </a:lnTo>
                  <a:lnTo>
                    <a:pt x="1569720" y="609600"/>
                  </a:lnTo>
                  <a:lnTo>
                    <a:pt x="1569720" y="609600"/>
                  </a:lnTo>
                  <a:lnTo>
                    <a:pt x="1463040" y="853440"/>
                  </a:lnTo>
                  <a:lnTo>
                    <a:pt x="1394460" y="960120"/>
                  </a:lnTo>
                  <a:lnTo>
                    <a:pt x="1325880" y="998220"/>
                  </a:lnTo>
                  <a:lnTo>
                    <a:pt x="1280160" y="982980"/>
                  </a:lnTo>
                  <a:lnTo>
                    <a:pt x="1249680" y="1036320"/>
                  </a:lnTo>
                  <a:lnTo>
                    <a:pt x="1082040" y="1150620"/>
                  </a:lnTo>
                  <a:lnTo>
                    <a:pt x="1120140" y="1257300"/>
                  </a:lnTo>
                  <a:lnTo>
                    <a:pt x="1036320" y="1363980"/>
                  </a:lnTo>
                  <a:lnTo>
                    <a:pt x="1021080" y="1447800"/>
                  </a:lnTo>
                  <a:lnTo>
                    <a:pt x="967740" y="1554480"/>
                  </a:lnTo>
                  <a:lnTo>
                    <a:pt x="861060" y="1638300"/>
                  </a:lnTo>
                  <a:lnTo>
                    <a:pt x="830580" y="1661160"/>
                  </a:lnTo>
                  <a:lnTo>
                    <a:pt x="777240" y="1645920"/>
                  </a:lnTo>
                  <a:lnTo>
                    <a:pt x="693420" y="1706880"/>
                  </a:lnTo>
                  <a:lnTo>
                    <a:pt x="708660" y="1577340"/>
                  </a:lnTo>
                  <a:lnTo>
                    <a:pt x="853440" y="1508760"/>
                  </a:lnTo>
                  <a:lnTo>
                    <a:pt x="845820" y="1394460"/>
                  </a:lnTo>
                  <a:lnTo>
                    <a:pt x="777240" y="1363980"/>
                  </a:lnTo>
                  <a:lnTo>
                    <a:pt x="754380" y="1356360"/>
                  </a:lnTo>
                  <a:lnTo>
                    <a:pt x="731520" y="1341120"/>
                  </a:lnTo>
                  <a:lnTo>
                    <a:pt x="662940" y="1341120"/>
                  </a:lnTo>
                  <a:lnTo>
                    <a:pt x="647700" y="1165860"/>
                  </a:lnTo>
                  <a:lnTo>
                    <a:pt x="525780" y="1143000"/>
                  </a:lnTo>
                  <a:lnTo>
                    <a:pt x="533400" y="1112520"/>
                  </a:lnTo>
                  <a:lnTo>
                    <a:pt x="541020" y="1097280"/>
                  </a:lnTo>
                  <a:lnTo>
                    <a:pt x="510540" y="1074420"/>
                  </a:lnTo>
                  <a:lnTo>
                    <a:pt x="449580" y="1104900"/>
                  </a:lnTo>
                  <a:lnTo>
                    <a:pt x="411480" y="1150620"/>
                  </a:lnTo>
                  <a:lnTo>
                    <a:pt x="373380" y="1181100"/>
                  </a:lnTo>
                  <a:lnTo>
                    <a:pt x="304800" y="1135380"/>
                  </a:lnTo>
                  <a:lnTo>
                    <a:pt x="304800" y="1135380"/>
                  </a:lnTo>
                  <a:lnTo>
                    <a:pt x="281940" y="1104900"/>
                  </a:lnTo>
                  <a:lnTo>
                    <a:pt x="259080" y="1127760"/>
                  </a:lnTo>
                  <a:lnTo>
                    <a:pt x="259080" y="1127760"/>
                  </a:lnTo>
                  <a:lnTo>
                    <a:pt x="259080" y="1066800"/>
                  </a:lnTo>
                  <a:lnTo>
                    <a:pt x="190500" y="1013460"/>
                  </a:lnTo>
                  <a:lnTo>
                    <a:pt x="152400" y="1013460"/>
                  </a:lnTo>
                  <a:lnTo>
                    <a:pt x="129540" y="1043940"/>
                  </a:lnTo>
                  <a:lnTo>
                    <a:pt x="129540" y="1043940"/>
                  </a:lnTo>
                  <a:lnTo>
                    <a:pt x="83820" y="998220"/>
                  </a:lnTo>
                  <a:lnTo>
                    <a:pt x="99060" y="960120"/>
                  </a:lnTo>
                  <a:lnTo>
                    <a:pt x="137160" y="960120"/>
                  </a:lnTo>
                  <a:lnTo>
                    <a:pt x="198120" y="883920"/>
                  </a:lnTo>
                  <a:lnTo>
                    <a:pt x="281940" y="876300"/>
                  </a:lnTo>
                  <a:lnTo>
                    <a:pt x="320040" y="876300"/>
                  </a:lnTo>
                  <a:lnTo>
                    <a:pt x="304800" y="807720"/>
                  </a:lnTo>
                  <a:lnTo>
                    <a:pt x="350520" y="731520"/>
                  </a:lnTo>
                  <a:lnTo>
                    <a:pt x="381000" y="670560"/>
                  </a:lnTo>
                  <a:lnTo>
                    <a:pt x="373380" y="571500"/>
                  </a:lnTo>
                  <a:lnTo>
                    <a:pt x="358140" y="563880"/>
                  </a:lnTo>
                  <a:lnTo>
                    <a:pt x="358140" y="457200"/>
                  </a:lnTo>
                  <a:lnTo>
                    <a:pt x="312420" y="434340"/>
                  </a:lnTo>
                  <a:lnTo>
                    <a:pt x="297180" y="426720"/>
                  </a:lnTo>
                  <a:lnTo>
                    <a:pt x="297180" y="426720"/>
                  </a:lnTo>
                  <a:lnTo>
                    <a:pt x="312420" y="365760"/>
                  </a:lnTo>
                  <a:lnTo>
                    <a:pt x="304800" y="342900"/>
                  </a:lnTo>
                  <a:lnTo>
                    <a:pt x="281940" y="342900"/>
                  </a:lnTo>
                  <a:lnTo>
                    <a:pt x="213360" y="312420"/>
                  </a:lnTo>
                  <a:lnTo>
                    <a:pt x="243840" y="289560"/>
                  </a:lnTo>
                  <a:lnTo>
                    <a:pt x="190500" y="289560"/>
                  </a:lnTo>
                  <a:lnTo>
                    <a:pt x="137160" y="320040"/>
                  </a:lnTo>
                  <a:lnTo>
                    <a:pt x="60960" y="312420"/>
                  </a:lnTo>
                  <a:lnTo>
                    <a:pt x="15240" y="312420"/>
                  </a:lnTo>
                  <a:lnTo>
                    <a:pt x="7620" y="289560"/>
                  </a:lnTo>
                  <a:lnTo>
                    <a:pt x="0" y="251460"/>
                  </a:lnTo>
                  <a:lnTo>
                    <a:pt x="45720" y="21336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8" name="Полилиния 257"/>
            <p:cNvSpPr/>
            <p:nvPr/>
          </p:nvSpPr>
          <p:spPr>
            <a:xfrm>
              <a:off x="4028396" y="1936331"/>
              <a:ext cx="1186122" cy="950121"/>
            </a:xfrm>
            <a:custGeom>
              <a:avLst/>
              <a:gdLst>
                <a:gd name="connsiteX0" fmla="*/ 0 w 1592580"/>
                <a:gd name="connsiteY0" fmla="*/ 419100 h 1363980"/>
                <a:gd name="connsiteX1" fmla="*/ 106680 w 1592580"/>
                <a:gd name="connsiteY1" fmla="*/ 396240 h 1363980"/>
                <a:gd name="connsiteX2" fmla="*/ 121920 w 1592580"/>
                <a:gd name="connsiteY2" fmla="*/ 342900 h 1363980"/>
                <a:gd name="connsiteX3" fmla="*/ 312420 w 1592580"/>
                <a:gd name="connsiteY3" fmla="*/ 320040 h 1363980"/>
                <a:gd name="connsiteX4" fmla="*/ 381000 w 1592580"/>
                <a:gd name="connsiteY4" fmla="*/ 198120 h 1363980"/>
                <a:gd name="connsiteX5" fmla="*/ 381000 w 1592580"/>
                <a:gd name="connsiteY5" fmla="*/ 198120 h 1363980"/>
                <a:gd name="connsiteX6" fmla="*/ 419100 w 1592580"/>
                <a:gd name="connsiteY6" fmla="*/ 91440 h 1363980"/>
                <a:gd name="connsiteX7" fmla="*/ 434340 w 1592580"/>
                <a:gd name="connsiteY7" fmla="*/ 60960 h 1363980"/>
                <a:gd name="connsiteX8" fmla="*/ 495300 w 1592580"/>
                <a:gd name="connsiteY8" fmla="*/ 45720 h 1363980"/>
                <a:gd name="connsiteX9" fmla="*/ 495300 w 1592580"/>
                <a:gd name="connsiteY9" fmla="*/ 45720 h 1363980"/>
                <a:gd name="connsiteX10" fmla="*/ 586740 w 1592580"/>
                <a:gd name="connsiteY10" fmla="*/ 15240 h 1363980"/>
                <a:gd name="connsiteX11" fmla="*/ 586740 w 1592580"/>
                <a:gd name="connsiteY11" fmla="*/ 45720 h 1363980"/>
                <a:gd name="connsiteX12" fmla="*/ 548640 w 1592580"/>
                <a:gd name="connsiteY12" fmla="*/ 99060 h 1363980"/>
                <a:gd name="connsiteX13" fmla="*/ 525780 w 1592580"/>
                <a:gd name="connsiteY13" fmla="*/ 137160 h 1363980"/>
                <a:gd name="connsiteX14" fmla="*/ 525780 w 1592580"/>
                <a:gd name="connsiteY14" fmla="*/ 160020 h 1363980"/>
                <a:gd name="connsiteX15" fmla="*/ 525780 w 1592580"/>
                <a:gd name="connsiteY15" fmla="*/ 198120 h 1363980"/>
                <a:gd name="connsiteX16" fmla="*/ 563880 w 1592580"/>
                <a:gd name="connsiteY16" fmla="*/ 198120 h 1363980"/>
                <a:gd name="connsiteX17" fmla="*/ 632460 w 1592580"/>
                <a:gd name="connsiteY17" fmla="*/ 228600 h 1363980"/>
                <a:gd name="connsiteX18" fmla="*/ 685800 w 1592580"/>
                <a:gd name="connsiteY18" fmla="*/ 228600 h 1363980"/>
                <a:gd name="connsiteX19" fmla="*/ 731520 w 1592580"/>
                <a:gd name="connsiteY19" fmla="*/ 236220 h 1363980"/>
                <a:gd name="connsiteX20" fmla="*/ 777240 w 1592580"/>
                <a:gd name="connsiteY20" fmla="*/ 274320 h 1363980"/>
                <a:gd name="connsiteX21" fmla="*/ 891540 w 1592580"/>
                <a:gd name="connsiteY21" fmla="*/ 182880 h 1363980"/>
                <a:gd name="connsiteX22" fmla="*/ 800100 w 1592580"/>
                <a:gd name="connsiteY22" fmla="*/ 83820 h 1363980"/>
                <a:gd name="connsiteX23" fmla="*/ 800100 w 1592580"/>
                <a:gd name="connsiteY23" fmla="*/ 83820 h 1363980"/>
                <a:gd name="connsiteX24" fmla="*/ 822960 w 1592580"/>
                <a:gd name="connsiteY24" fmla="*/ 15240 h 1363980"/>
                <a:gd name="connsiteX25" fmla="*/ 906780 w 1592580"/>
                <a:gd name="connsiteY25" fmla="*/ 0 h 1363980"/>
                <a:gd name="connsiteX26" fmla="*/ 1036320 w 1592580"/>
                <a:gd name="connsiteY26" fmla="*/ 121920 h 1363980"/>
                <a:gd name="connsiteX27" fmla="*/ 1028700 w 1592580"/>
                <a:gd name="connsiteY27" fmla="*/ 190500 h 1363980"/>
                <a:gd name="connsiteX28" fmla="*/ 1021080 w 1592580"/>
                <a:gd name="connsiteY28" fmla="*/ 266700 h 1363980"/>
                <a:gd name="connsiteX29" fmla="*/ 1074420 w 1592580"/>
                <a:gd name="connsiteY29" fmla="*/ 342900 h 1363980"/>
                <a:gd name="connsiteX30" fmla="*/ 1066800 w 1592580"/>
                <a:gd name="connsiteY30" fmla="*/ 388620 h 1363980"/>
                <a:gd name="connsiteX31" fmla="*/ 998220 w 1592580"/>
                <a:gd name="connsiteY31" fmla="*/ 472440 h 1363980"/>
                <a:gd name="connsiteX32" fmla="*/ 975360 w 1592580"/>
                <a:gd name="connsiteY32" fmla="*/ 510540 h 1363980"/>
                <a:gd name="connsiteX33" fmla="*/ 1013460 w 1592580"/>
                <a:gd name="connsiteY33" fmla="*/ 556260 h 1363980"/>
                <a:gd name="connsiteX34" fmla="*/ 1059180 w 1592580"/>
                <a:gd name="connsiteY34" fmla="*/ 594360 h 1363980"/>
                <a:gd name="connsiteX35" fmla="*/ 1135380 w 1592580"/>
                <a:gd name="connsiteY35" fmla="*/ 594360 h 1363980"/>
                <a:gd name="connsiteX36" fmla="*/ 1196340 w 1592580"/>
                <a:gd name="connsiteY36" fmla="*/ 601980 h 1363980"/>
                <a:gd name="connsiteX37" fmla="*/ 1211580 w 1592580"/>
                <a:gd name="connsiteY37" fmla="*/ 632460 h 1363980"/>
                <a:gd name="connsiteX38" fmla="*/ 1219200 w 1592580"/>
                <a:gd name="connsiteY38" fmla="*/ 723900 h 1363980"/>
                <a:gd name="connsiteX39" fmla="*/ 1242060 w 1592580"/>
                <a:gd name="connsiteY39" fmla="*/ 769620 h 1363980"/>
                <a:gd name="connsiteX40" fmla="*/ 1310640 w 1592580"/>
                <a:gd name="connsiteY40" fmla="*/ 784860 h 1363980"/>
                <a:gd name="connsiteX41" fmla="*/ 1341120 w 1592580"/>
                <a:gd name="connsiteY41" fmla="*/ 845820 h 1363980"/>
                <a:gd name="connsiteX42" fmla="*/ 1341120 w 1592580"/>
                <a:gd name="connsiteY42" fmla="*/ 845820 h 1363980"/>
                <a:gd name="connsiteX43" fmla="*/ 1402080 w 1592580"/>
                <a:gd name="connsiteY43" fmla="*/ 800100 h 1363980"/>
                <a:gd name="connsiteX44" fmla="*/ 1485900 w 1592580"/>
                <a:gd name="connsiteY44" fmla="*/ 807720 h 1363980"/>
                <a:gd name="connsiteX45" fmla="*/ 1584960 w 1592580"/>
                <a:gd name="connsiteY45" fmla="*/ 830580 h 1363980"/>
                <a:gd name="connsiteX46" fmla="*/ 1592580 w 1592580"/>
                <a:gd name="connsiteY46" fmla="*/ 876300 h 1363980"/>
                <a:gd name="connsiteX47" fmla="*/ 1577340 w 1592580"/>
                <a:gd name="connsiteY47" fmla="*/ 914400 h 1363980"/>
                <a:gd name="connsiteX48" fmla="*/ 1577340 w 1592580"/>
                <a:gd name="connsiteY48" fmla="*/ 914400 h 1363980"/>
                <a:gd name="connsiteX49" fmla="*/ 1584960 w 1592580"/>
                <a:gd name="connsiteY49" fmla="*/ 998220 h 1363980"/>
                <a:gd name="connsiteX50" fmla="*/ 1493520 w 1592580"/>
                <a:gd name="connsiteY50" fmla="*/ 998220 h 1363980"/>
                <a:gd name="connsiteX51" fmla="*/ 1455420 w 1592580"/>
                <a:gd name="connsiteY51" fmla="*/ 1005840 h 1363980"/>
                <a:gd name="connsiteX52" fmla="*/ 1447800 w 1592580"/>
                <a:gd name="connsiteY52" fmla="*/ 1043940 h 1363980"/>
                <a:gd name="connsiteX53" fmla="*/ 1424940 w 1592580"/>
                <a:gd name="connsiteY53" fmla="*/ 1097280 h 1363980"/>
                <a:gd name="connsiteX54" fmla="*/ 1394460 w 1592580"/>
                <a:gd name="connsiteY54" fmla="*/ 1112520 h 1363980"/>
                <a:gd name="connsiteX55" fmla="*/ 1356360 w 1592580"/>
                <a:gd name="connsiteY55" fmla="*/ 1120140 h 1363980"/>
                <a:gd name="connsiteX56" fmla="*/ 1333500 w 1592580"/>
                <a:gd name="connsiteY56" fmla="*/ 1150620 h 1363980"/>
                <a:gd name="connsiteX57" fmla="*/ 1242060 w 1592580"/>
                <a:gd name="connsiteY57" fmla="*/ 1135380 h 1363980"/>
                <a:gd name="connsiteX58" fmla="*/ 1242060 w 1592580"/>
                <a:gd name="connsiteY58" fmla="*/ 1135380 h 1363980"/>
                <a:gd name="connsiteX59" fmla="*/ 1135380 w 1592580"/>
                <a:gd name="connsiteY59" fmla="*/ 1127760 h 1363980"/>
                <a:gd name="connsiteX60" fmla="*/ 1112520 w 1592580"/>
                <a:gd name="connsiteY60" fmla="*/ 1120140 h 1363980"/>
                <a:gd name="connsiteX61" fmla="*/ 1043940 w 1592580"/>
                <a:gd name="connsiteY61" fmla="*/ 1165860 h 1363980"/>
                <a:gd name="connsiteX62" fmla="*/ 1097280 w 1592580"/>
                <a:gd name="connsiteY62" fmla="*/ 1181100 h 1363980"/>
                <a:gd name="connsiteX63" fmla="*/ 1104900 w 1592580"/>
                <a:gd name="connsiteY63" fmla="*/ 1333500 h 1363980"/>
                <a:gd name="connsiteX64" fmla="*/ 1028700 w 1592580"/>
                <a:gd name="connsiteY64" fmla="*/ 1363980 h 1363980"/>
                <a:gd name="connsiteX65" fmla="*/ 944880 w 1592580"/>
                <a:gd name="connsiteY65" fmla="*/ 1363980 h 1363980"/>
                <a:gd name="connsiteX66" fmla="*/ 944880 w 1592580"/>
                <a:gd name="connsiteY66" fmla="*/ 1363980 h 1363980"/>
                <a:gd name="connsiteX67" fmla="*/ 906780 w 1592580"/>
                <a:gd name="connsiteY67" fmla="*/ 1325880 h 1363980"/>
                <a:gd name="connsiteX68" fmla="*/ 815340 w 1592580"/>
                <a:gd name="connsiteY68" fmla="*/ 1325880 h 1363980"/>
                <a:gd name="connsiteX69" fmla="*/ 815340 w 1592580"/>
                <a:gd name="connsiteY69" fmla="*/ 1325880 h 1363980"/>
                <a:gd name="connsiteX70" fmla="*/ 769620 w 1592580"/>
                <a:gd name="connsiteY70" fmla="*/ 1272540 h 1363980"/>
                <a:gd name="connsiteX71" fmla="*/ 769620 w 1592580"/>
                <a:gd name="connsiteY71" fmla="*/ 1226820 h 1363980"/>
                <a:gd name="connsiteX72" fmla="*/ 701040 w 1592580"/>
                <a:gd name="connsiteY72" fmla="*/ 1043940 h 1363980"/>
                <a:gd name="connsiteX73" fmla="*/ 701040 w 1592580"/>
                <a:gd name="connsiteY73" fmla="*/ 967740 h 1363980"/>
                <a:gd name="connsiteX74" fmla="*/ 701040 w 1592580"/>
                <a:gd name="connsiteY74" fmla="*/ 967740 h 1363980"/>
                <a:gd name="connsiteX75" fmla="*/ 662940 w 1592580"/>
                <a:gd name="connsiteY75" fmla="*/ 914400 h 1363980"/>
                <a:gd name="connsiteX76" fmla="*/ 662940 w 1592580"/>
                <a:gd name="connsiteY76" fmla="*/ 914400 h 1363980"/>
                <a:gd name="connsiteX77" fmla="*/ 662940 w 1592580"/>
                <a:gd name="connsiteY77" fmla="*/ 914400 h 1363980"/>
                <a:gd name="connsiteX78" fmla="*/ 647700 w 1592580"/>
                <a:gd name="connsiteY78" fmla="*/ 838200 h 1363980"/>
                <a:gd name="connsiteX79" fmla="*/ 586740 w 1592580"/>
                <a:gd name="connsiteY79" fmla="*/ 800100 h 1363980"/>
                <a:gd name="connsiteX80" fmla="*/ 548640 w 1592580"/>
                <a:gd name="connsiteY80" fmla="*/ 800100 h 1363980"/>
                <a:gd name="connsiteX81" fmla="*/ 502920 w 1592580"/>
                <a:gd name="connsiteY81" fmla="*/ 762000 h 1363980"/>
                <a:gd name="connsiteX82" fmla="*/ 495300 w 1592580"/>
                <a:gd name="connsiteY82" fmla="*/ 731520 h 1363980"/>
                <a:gd name="connsiteX83" fmla="*/ 426720 w 1592580"/>
                <a:gd name="connsiteY83" fmla="*/ 708660 h 1363980"/>
                <a:gd name="connsiteX84" fmla="*/ 419100 w 1592580"/>
                <a:gd name="connsiteY84" fmla="*/ 655320 h 1363980"/>
                <a:gd name="connsiteX85" fmla="*/ 419100 w 1592580"/>
                <a:gd name="connsiteY85" fmla="*/ 655320 h 1363980"/>
                <a:gd name="connsiteX86" fmla="*/ 358140 w 1592580"/>
                <a:gd name="connsiteY86" fmla="*/ 617220 h 1363980"/>
                <a:gd name="connsiteX87" fmla="*/ 327660 w 1592580"/>
                <a:gd name="connsiteY87" fmla="*/ 609600 h 1363980"/>
                <a:gd name="connsiteX88" fmla="*/ 289560 w 1592580"/>
                <a:gd name="connsiteY88" fmla="*/ 609600 h 1363980"/>
                <a:gd name="connsiteX89" fmla="*/ 251460 w 1592580"/>
                <a:gd name="connsiteY89" fmla="*/ 609600 h 1363980"/>
                <a:gd name="connsiteX90" fmla="*/ 175260 w 1592580"/>
                <a:gd name="connsiteY90" fmla="*/ 563880 h 1363980"/>
                <a:gd name="connsiteX91" fmla="*/ 152400 w 1592580"/>
                <a:gd name="connsiteY91" fmla="*/ 548640 h 1363980"/>
                <a:gd name="connsiteX92" fmla="*/ 99060 w 1592580"/>
                <a:gd name="connsiteY92" fmla="*/ 510540 h 1363980"/>
                <a:gd name="connsiteX93" fmla="*/ 83820 w 1592580"/>
                <a:gd name="connsiteY93" fmla="*/ 472440 h 1363980"/>
                <a:gd name="connsiteX94" fmla="*/ 60960 w 1592580"/>
                <a:gd name="connsiteY94" fmla="*/ 441960 h 1363980"/>
                <a:gd name="connsiteX95" fmla="*/ 0 w 1592580"/>
                <a:gd name="connsiteY95" fmla="*/ 419100 h 136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592580" h="1363980">
                  <a:moveTo>
                    <a:pt x="0" y="419100"/>
                  </a:moveTo>
                  <a:lnTo>
                    <a:pt x="106680" y="396240"/>
                  </a:lnTo>
                  <a:lnTo>
                    <a:pt x="121920" y="342900"/>
                  </a:lnTo>
                  <a:lnTo>
                    <a:pt x="312420" y="320040"/>
                  </a:lnTo>
                  <a:lnTo>
                    <a:pt x="381000" y="198120"/>
                  </a:lnTo>
                  <a:lnTo>
                    <a:pt x="381000" y="198120"/>
                  </a:lnTo>
                  <a:lnTo>
                    <a:pt x="419100" y="91440"/>
                  </a:lnTo>
                  <a:lnTo>
                    <a:pt x="434340" y="60960"/>
                  </a:lnTo>
                  <a:lnTo>
                    <a:pt x="495300" y="45720"/>
                  </a:lnTo>
                  <a:lnTo>
                    <a:pt x="495300" y="45720"/>
                  </a:lnTo>
                  <a:lnTo>
                    <a:pt x="586740" y="15240"/>
                  </a:lnTo>
                  <a:lnTo>
                    <a:pt x="586740" y="45720"/>
                  </a:lnTo>
                  <a:lnTo>
                    <a:pt x="548640" y="99060"/>
                  </a:lnTo>
                  <a:lnTo>
                    <a:pt x="525780" y="137160"/>
                  </a:lnTo>
                  <a:lnTo>
                    <a:pt x="525780" y="160020"/>
                  </a:lnTo>
                  <a:lnTo>
                    <a:pt x="525780" y="198120"/>
                  </a:lnTo>
                  <a:lnTo>
                    <a:pt x="563880" y="198120"/>
                  </a:lnTo>
                  <a:lnTo>
                    <a:pt x="632460" y="228600"/>
                  </a:lnTo>
                  <a:lnTo>
                    <a:pt x="685800" y="228600"/>
                  </a:lnTo>
                  <a:lnTo>
                    <a:pt x="731520" y="236220"/>
                  </a:lnTo>
                  <a:lnTo>
                    <a:pt x="777240" y="274320"/>
                  </a:lnTo>
                  <a:lnTo>
                    <a:pt x="891540" y="182880"/>
                  </a:lnTo>
                  <a:lnTo>
                    <a:pt x="800100" y="83820"/>
                  </a:lnTo>
                  <a:lnTo>
                    <a:pt x="800100" y="83820"/>
                  </a:lnTo>
                  <a:lnTo>
                    <a:pt x="822960" y="15240"/>
                  </a:lnTo>
                  <a:lnTo>
                    <a:pt x="906780" y="0"/>
                  </a:lnTo>
                  <a:lnTo>
                    <a:pt x="1036320" y="121920"/>
                  </a:lnTo>
                  <a:lnTo>
                    <a:pt x="1028700" y="190500"/>
                  </a:lnTo>
                  <a:lnTo>
                    <a:pt x="1021080" y="266700"/>
                  </a:lnTo>
                  <a:lnTo>
                    <a:pt x="1074420" y="342900"/>
                  </a:lnTo>
                  <a:lnTo>
                    <a:pt x="1066800" y="388620"/>
                  </a:lnTo>
                  <a:lnTo>
                    <a:pt x="998220" y="472440"/>
                  </a:lnTo>
                  <a:lnTo>
                    <a:pt x="975360" y="510540"/>
                  </a:lnTo>
                  <a:lnTo>
                    <a:pt x="1013460" y="556260"/>
                  </a:lnTo>
                  <a:lnTo>
                    <a:pt x="1059180" y="594360"/>
                  </a:lnTo>
                  <a:lnTo>
                    <a:pt x="1135380" y="594360"/>
                  </a:lnTo>
                  <a:lnTo>
                    <a:pt x="1196340" y="601980"/>
                  </a:lnTo>
                  <a:lnTo>
                    <a:pt x="1211580" y="632460"/>
                  </a:lnTo>
                  <a:lnTo>
                    <a:pt x="1219200" y="723900"/>
                  </a:lnTo>
                  <a:lnTo>
                    <a:pt x="1242060" y="769620"/>
                  </a:lnTo>
                  <a:lnTo>
                    <a:pt x="1310640" y="784860"/>
                  </a:lnTo>
                  <a:lnTo>
                    <a:pt x="1341120" y="845820"/>
                  </a:lnTo>
                  <a:lnTo>
                    <a:pt x="1341120" y="845820"/>
                  </a:lnTo>
                  <a:lnTo>
                    <a:pt x="1402080" y="800100"/>
                  </a:lnTo>
                  <a:lnTo>
                    <a:pt x="1485900" y="807720"/>
                  </a:lnTo>
                  <a:lnTo>
                    <a:pt x="1584960" y="830580"/>
                  </a:lnTo>
                  <a:lnTo>
                    <a:pt x="1592580" y="876300"/>
                  </a:lnTo>
                  <a:lnTo>
                    <a:pt x="1577340" y="914400"/>
                  </a:lnTo>
                  <a:lnTo>
                    <a:pt x="1577340" y="914400"/>
                  </a:lnTo>
                  <a:lnTo>
                    <a:pt x="1584960" y="998220"/>
                  </a:lnTo>
                  <a:lnTo>
                    <a:pt x="1493520" y="998220"/>
                  </a:lnTo>
                  <a:lnTo>
                    <a:pt x="1455420" y="1005840"/>
                  </a:lnTo>
                  <a:lnTo>
                    <a:pt x="1447800" y="1043940"/>
                  </a:lnTo>
                  <a:lnTo>
                    <a:pt x="1424940" y="1097280"/>
                  </a:lnTo>
                  <a:lnTo>
                    <a:pt x="1394460" y="1112520"/>
                  </a:lnTo>
                  <a:lnTo>
                    <a:pt x="1356360" y="1120140"/>
                  </a:lnTo>
                  <a:lnTo>
                    <a:pt x="1333500" y="1150620"/>
                  </a:lnTo>
                  <a:lnTo>
                    <a:pt x="1242060" y="1135380"/>
                  </a:lnTo>
                  <a:lnTo>
                    <a:pt x="1242060" y="1135380"/>
                  </a:lnTo>
                  <a:lnTo>
                    <a:pt x="1135380" y="1127760"/>
                  </a:lnTo>
                  <a:lnTo>
                    <a:pt x="1112520" y="1120140"/>
                  </a:lnTo>
                  <a:lnTo>
                    <a:pt x="1043940" y="1165860"/>
                  </a:lnTo>
                  <a:lnTo>
                    <a:pt x="1097280" y="1181100"/>
                  </a:lnTo>
                  <a:lnTo>
                    <a:pt x="1104900" y="1333500"/>
                  </a:lnTo>
                  <a:lnTo>
                    <a:pt x="1028700" y="1363980"/>
                  </a:lnTo>
                  <a:lnTo>
                    <a:pt x="944880" y="1363980"/>
                  </a:lnTo>
                  <a:lnTo>
                    <a:pt x="944880" y="1363980"/>
                  </a:lnTo>
                  <a:lnTo>
                    <a:pt x="906780" y="1325880"/>
                  </a:lnTo>
                  <a:lnTo>
                    <a:pt x="815340" y="1325880"/>
                  </a:lnTo>
                  <a:lnTo>
                    <a:pt x="815340" y="1325880"/>
                  </a:lnTo>
                  <a:lnTo>
                    <a:pt x="769620" y="1272540"/>
                  </a:lnTo>
                  <a:lnTo>
                    <a:pt x="769620" y="1226820"/>
                  </a:lnTo>
                  <a:lnTo>
                    <a:pt x="701040" y="1043940"/>
                  </a:lnTo>
                  <a:lnTo>
                    <a:pt x="701040" y="967740"/>
                  </a:lnTo>
                  <a:lnTo>
                    <a:pt x="701040" y="967740"/>
                  </a:lnTo>
                  <a:lnTo>
                    <a:pt x="662940" y="914400"/>
                  </a:lnTo>
                  <a:lnTo>
                    <a:pt x="662940" y="914400"/>
                  </a:lnTo>
                  <a:lnTo>
                    <a:pt x="662940" y="914400"/>
                  </a:lnTo>
                  <a:lnTo>
                    <a:pt x="647700" y="838200"/>
                  </a:lnTo>
                  <a:lnTo>
                    <a:pt x="586740" y="800100"/>
                  </a:lnTo>
                  <a:lnTo>
                    <a:pt x="548640" y="800100"/>
                  </a:lnTo>
                  <a:lnTo>
                    <a:pt x="502920" y="762000"/>
                  </a:lnTo>
                  <a:lnTo>
                    <a:pt x="495300" y="731520"/>
                  </a:lnTo>
                  <a:lnTo>
                    <a:pt x="426720" y="708660"/>
                  </a:lnTo>
                  <a:lnTo>
                    <a:pt x="419100" y="655320"/>
                  </a:lnTo>
                  <a:lnTo>
                    <a:pt x="419100" y="655320"/>
                  </a:lnTo>
                  <a:lnTo>
                    <a:pt x="358140" y="617220"/>
                  </a:lnTo>
                  <a:lnTo>
                    <a:pt x="327660" y="609600"/>
                  </a:lnTo>
                  <a:lnTo>
                    <a:pt x="289560" y="609600"/>
                  </a:lnTo>
                  <a:lnTo>
                    <a:pt x="251460" y="609600"/>
                  </a:lnTo>
                  <a:lnTo>
                    <a:pt x="175260" y="563880"/>
                  </a:lnTo>
                  <a:lnTo>
                    <a:pt x="152400" y="548640"/>
                  </a:lnTo>
                  <a:lnTo>
                    <a:pt x="99060" y="510540"/>
                  </a:lnTo>
                  <a:lnTo>
                    <a:pt x="83820" y="472440"/>
                  </a:lnTo>
                  <a:lnTo>
                    <a:pt x="60960" y="441960"/>
                  </a:lnTo>
                  <a:lnTo>
                    <a:pt x="0" y="41910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5203164" y="2472431"/>
              <a:ext cx="556172" cy="297245"/>
            </a:xfrm>
            <a:custGeom>
              <a:avLst/>
              <a:gdLst>
                <a:gd name="connsiteX0" fmla="*/ 15240 w 746760"/>
                <a:gd name="connsiteY0" fmla="*/ 152400 h 426720"/>
                <a:gd name="connsiteX1" fmla="*/ 99060 w 746760"/>
                <a:gd name="connsiteY1" fmla="*/ 167640 h 426720"/>
                <a:gd name="connsiteX2" fmla="*/ 137160 w 746760"/>
                <a:gd name="connsiteY2" fmla="*/ 213360 h 426720"/>
                <a:gd name="connsiteX3" fmla="*/ 167640 w 746760"/>
                <a:gd name="connsiteY3" fmla="*/ 243840 h 426720"/>
                <a:gd name="connsiteX4" fmla="*/ 228600 w 746760"/>
                <a:gd name="connsiteY4" fmla="*/ 198120 h 426720"/>
                <a:gd name="connsiteX5" fmla="*/ 320040 w 746760"/>
                <a:gd name="connsiteY5" fmla="*/ 45720 h 426720"/>
                <a:gd name="connsiteX6" fmla="*/ 358140 w 746760"/>
                <a:gd name="connsiteY6" fmla="*/ 38100 h 426720"/>
                <a:gd name="connsiteX7" fmla="*/ 533400 w 746760"/>
                <a:gd name="connsiteY7" fmla="*/ 38100 h 426720"/>
                <a:gd name="connsiteX8" fmla="*/ 617220 w 746760"/>
                <a:gd name="connsiteY8" fmla="*/ 0 h 426720"/>
                <a:gd name="connsiteX9" fmla="*/ 624840 w 746760"/>
                <a:gd name="connsiteY9" fmla="*/ 38100 h 426720"/>
                <a:gd name="connsiteX10" fmla="*/ 662940 w 746760"/>
                <a:gd name="connsiteY10" fmla="*/ 45720 h 426720"/>
                <a:gd name="connsiteX11" fmla="*/ 723900 w 746760"/>
                <a:gd name="connsiteY11" fmla="*/ 30480 h 426720"/>
                <a:gd name="connsiteX12" fmla="*/ 746760 w 746760"/>
                <a:gd name="connsiteY12" fmla="*/ 38100 h 426720"/>
                <a:gd name="connsiteX13" fmla="*/ 723900 w 746760"/>
                <a:gd name="connsiteY13" fmla="*/ 175260 h 426720"/>
                <a:gd name="connsiteX14" fmla="*/ 640080 w 746760"/>
                <a:gd name="connsiteY14" fmla="*/ 205740 h 426720"/>
                <a:gd name="connsiteX15" fmla="*/ 556260 w 746760"/>
                <a:gd name="connsiteY15" fmla="*/ 205740 h 426720"/>
                <a:gd name="connsiteX16" fmla="*/ 518160 w 746760"/>
                <a:gd name="connsiteY16" fmla="*/ 220980 h 426720"/>
                <a:gd name="connsiteX17" fmla="*/ 472440 w 746760"/>
                <a:gd name="connsiteY17" fmla="*/ 243840 h 426720"/>
                <a:gd name="connsiteX18" fmla="*/ 350520 w 746760"/>
                <a:gd name="connsiteY18" fmla="*/ 358140 h 426720"/>
                <a:gd name="connsiteX19" fmla="*/ 304800 w 746760"/>
                <a:gd name="connsiteY19" fmla="*/ 426720 h 426720"/>
                <a:gd name="connsiteX20" fmla="*/ 281940 w 746760"/>
                <a:gd name="connsiteY20" fmla="*/ 426720 h 426720"/>
                <a:gd name="connsiteX21" fmla="*/ 167640 w 746760"/>
                <a:gd name="connsiteY21" fmla="*/ 342900 h 426720"/>
                <a:gd name="connsiteX22" fmla="*/ 137160 w 746760"/>
                <a:gd name="connsiteY22" fmla="*/ 281940 h 426720"/>
                <a:gd name="connsiteX23" fmla="*/ 99060 w 746760"/>
                <a:gd name="connsiteY23" fmla="*/ 243840 h 426720"/>
                <a:gd name="connsiteX24" fmla="*/ 0 w 746760"/>
                <a:gd name="connsiteY24" fmla="*/ 236220 h 426720"/>
                <a:gd name="connsiteX25" fmla="*/ 15240 w 746760"/>
                <a:gd name="connsiteY25" fmla="*/ 152400 h 426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6760" h="426720">
                  <a:moveTo>
                    <a:pt x="15240" y="152400"/>
                  </a:moveTo>
                  <a:lnTo>
                    <a:pt x="99060" y="167640"/>
                  </a:lnTo>
                  <a:lnTo>
                    <a:pt x="137160" y="213360"/>
                  </a:lnTo>
                  <a:lnTo>
                    <a:pt x="167640" y="243840"/>
                  </a:lnTo>
                  <a:lnTo>
                    <a:pt x="228600" y="198120"/>
                  </a:lnTo>
                  <a:lnTo>
                    <a:pt x="320040" y="45720"/>
                  </a:lnTo>
                  <a:lnTo>
                    <a:pt x="358140" y="38100"/>
                  </a:lnTo>
                  <a:lnTo>
                    <a:pt x="533400" y="38100"/>
                  </a:lnTo>
                  <a:lnTo>
                    <a:pt x="617220" y="0"/>
                  </a:lnTo>
                  <a:lnTo>
                    <a:pt x="624840" y="38100"/>
                  </a:lnTo>
                  <a:lnTo>
                    <a:pt x="662940" y="45720"/>
                  </a:lnTo>
                  <a:lnTo>
                    <a:pt x="723900" y="30480"/>
                  </a:lnTo>
                  <a:lnTo>
                    <a:pt x="746760" y="38100"/>
                  </a:lnTo>
                  <a:lnTo>
                    <a:pt x="723900" y="175260"/>
                  </a:lnTo>
                  <a:lnTo>
                    <a:pt x="640080" y="205740"/>
                  </a:lnTo>
                  <a:lnTo>
                    <a:pt x="556260" y="205740"/>
                  </a:lnTo>
                  <a:lnTo>
                    <a:pt x="518160" y="220980"/>
                  </a:lnTo>
                  <a:lnTo>
                    <a:pt x="472440" y="243840"/>
                  </a:lnTo>
                  <a:lnTo>
                    <a:pt x="350520" y="358140"/>
                  </a:lnTo>
                  <a:lnTo>
                    <a:pt x="304800" y="426720"/>
                  </a:lnTo>
                  <a:lnTo>
                    <a:pt x="281940" y="426720"/>
                  </a:lnTo>
                  <a:lnTo>
                    <a:pt x="167640" y="342900"/>
                  </a:lnTo>
                  <a:lnTo>
                    <a:pt x="137160" y="281940"/>
                  </a:lnTo>
                  <a:lnTo>
                    <a:pt x="99060" y="243840"/>
                  </a:lnTo>
                  <a:lnTo>
                    <a:pt x="0" y="236220"/>
                  </a:lnTo>
                  <a:lnTo>
                    <a:pt x="15240" y="15240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0" name="Полилиния 259"/>
            <p:cNvSpPr/>
            <p:nvPr/>
          </p:nvSpPr>
          <p:spPr>
            <a:xfrm>
              <a:off x="4414311" y="2626373"/>
              <a:ext cx="1231524" cy="1178365"/>
            </a:xfrm>
            <a:custGeom>
              <a:avLst/>
              <a:gdLst>
                <a:gd name="connsiteX0" fmla="*/ 0 w 1653540"/>
                <a:gd name="connsiteY0" fmla="*/ 716280 h 1691640"/>
                <a:gd name="connsiteX1" fmla="*/ 99060 w 1653540"/>
                <a:gd name="connsiteY1" fmla="*/ 655320 h 1691640"/>
                <a:gd name="connsiteX2" fmla="*/ 152400 w 1653540"/>
                <a:gd name="connsiteY2" fmla="*/ 586740 h 1691640"/>
                <a:gd name="connsiteX3" fmla="*/ 152400 w 1653540"/>
                <a:gd name="connsiteY3" fmla="*/ 586740 h 1691640"/>
                <a:gd name="connsiteX4" fmla="*/ 289560 w 1653540"/>
                <a:gd name="connsiteY4" fmla="*/ 502920 h 1691640"/>
                <a:gd name="connsiteX5" fmla="*/ 289560 w 1653540"/>
                <a:gd name="connsiteY5" fmla="*/ 502920 h 1691640"/>
                <a:gd name="connsiteX6" fmla="*/ 335280 w 1653540"/>
                <a:gd name="connsiteY6" fmla="*/ 457200 h 1691640"/>
                <a:gd name="connsiteX7" fmla="*/ 320040 w 1653540"/>
                <a:gd name="connsiteY7" fmla="*/ 365760 h 1691640"/>
                <a:gd name="connsiteX8" fmla="*/ 320040 w 1653540"/>
                <a:gd name="connsiteY8" fmla="*/ 365760 h 1691640"/>
                <a:gd name="connsiteX9" fmla="*/ 411480 w 1653540"/>
                <a:gd name="connsiteY9" fmla="*/ 342900 h 1691640"/>
                <a:gd name="connsiteX10" fmla="*/ 434340 w 1653540"/>
                <a:gd name="connsiteY10" fmla="*/ 381000 h 1691640"/>
                <a:gd name="connsiteX11" fmla="*/ 571500 w 1653540"/>
                <a:gd name="connsiteY11" fmla="*/ 350520 h 1691640"/>
                <a:gd name="connsiteX12" fmla="*/ 571500 w 1653540"/>
                <a:gd name="connsiteY12" fmla="*/ 350520 h 1691640"/>
                <a:gd name="connsiteX13" fmla="*/ 594360 w 1653540"/>
                <a:gd name="connsiteY13" fmla="*/ 198120 h 1691640"/>
                <a:gd name="connsiteX14" fmla="*/ 556260 w 1653540"/>
                <a:gd name="connsiteY14" fmla="*/ 167640 h 1691640"/>
                <a:gd name="connsiteX15" fmla="*/ 609600 w 1653540"/>
                <a:gd name="connsiteY15" fmla="*/ 137160 h 1691640"/>
                <a:gd name="connsiteX16" fmla="*/ 723900 w 1653540"/>
                <a:gd name="connsiteY16" fmla="*/ 160020 h 1691640"/>
                <a:gd name="connsiteX17" fmla="*/ 807720 w 1653540"/>
                <a:gd name="connsiteY17" fmla="*/ 160020 h 1691640"/>
                <a:gd name="connsiteX18" fmla="*/ 853440 w 1653540"/>
                <a:gd name="connsiteY18" fmla="*/ 152400 h 1691640"/>
                <a:gd name="connsiteX19" fmla="*/ 853440 w 1653540"/>
                <a:gd name="connsiteY19" fmla="*/ 129540 h 1691640"/>
                <a:gd name="connsiteX20" fmla="*/ 899160 w 1653540"/>
                <a:gd name="connsiteY20" fmla="*/ 121920 h 1691640"/>
                <a:gd name="connsiteX21" fmla="*/ 944880 w 1653540"/>
                <a:gd name="connsiteY21" fmla="*/ 45720 h 1691640"/>
                <a:gd name="connsiteX22" fmla="*/ 944880 w 1653540"/>
                <a:gd name="connsiteY22" fmla="*/ 0 h 1691640"/>
                <a:gd name="connsiteX23" fmla="*/ 1051560 w 1653540"/>
                <a:gd name="connsiteY23" fmla="*/ 15240 h 1691640"/>
                <a:gd name="connsiteX24" fmla="*/ 1112520 w 1653540"/>
                <a:gd name="connsiteY24" fmla="*/ 22860 h 1691640"/>
                <a:gd name="connsiteX25" fmla="*/ 1165860 w 1653540"/>
                <a:gd name="connsiteY25" fmla="*/ 30480 h 1691640"/>
                <a:gd name="connsiteX26" fmla="*/ 1234440 w 1653540"/>
                <a:gd name="connsiteY26" fmla="*/ 129540 h 1691640"/>
                <a:gd name="connsiteX27" fmla="*/ 1363980 w 1653540"/>
                <a:gd name="connsiteY27" fmla="*/ 205740 h 1691640"/>
                <a:gd name="connsiteX28" fmla="*/ 1379220 w 1653540"/>
                <a:gd name="connsiteY28" fmla="*/ 213360 h 1691640"/>
                <a:gd name="connsiteX29" fmla="*/ 1447800 w 1653540"/>
                <a:gd name="connsiteY29" fmla="*/ 365760 h 1691640"/>
                <a:gd name="connsiteX30" fmla="*/ 1463040 w 1653540"/>
                <a:gd name="connsiteY30" fmla="*/ 441960 h 1691640"/>
                <a:gd name="connsiteX31" fmla="*/ 1432560 w 1653540"/>
                <a:gd name="connsiteY31" fmla="*/ 502920 h 1691640"/>
                <a:gd name="connsiteX32" fmla="*/ 1432560 w 1653540"/>
                <a:gd name="connsiteY32" fmla="*/ 548640 h 1691640"/>
                <a:gd name="connsiteX33" fmla="*/ 1447800 w 1653540"/>
                <a:gd name="connsiteY33" fmla="*/ 662940 h 1691640"/>
                <a:gd name="connsiteX34" fmla="*/ 1424940 w 1653540"/>
                <a:gd name="connsiteY34" fmla="*/ 739140 h 1691640"/>
                <a:gd name="connsiteX35" fmla="*/ 1417320 w 1653540"/>
                <a:gd name="connsiteY35" fmla="*/ 792480 h 1691640"/>
                <a:gd name="connsiteX36" fmla="*/ 1447800 w 1653540"/>
                <a:gd name="connsiteY36" fmla="*/ 838200 h 1691640"/>
                <a:gd name="connsiteX37" fmla="*/ 1371600 w 1653540"/>
                <a:gd name="connsiteY37" fmla="*/ 937260 h 1691640"/>
                <a:gd name="connsiteX38" fmla="*/ 1386840 w 1653540"/>
                <a:gd name="connsiteY38" fmla="*/ 1066800 h 1691640"/>
                <a:gd name="connsiteX39" fmla="*/ 1455420 w 1653540"/>
                <a:gd name="connsiteY39" fmla="*/ 1104900 h 1691640"/>
                <a:gd name="connsiteX40" fmla="*/ 1447800 w 1653540"/>
                <a:gd name="connsiteY40" fmla="*/ 1158240 h 1691640"/>
                <a:gd name="connsiteX41" fmla="*/ 1470660 w 1653540"/>
                <a:gd name="connsiteY41" fmla="*/ 1219200 h 1691640"/>
                <a:gd name="connsiteX42" fmla="*/ 1501140 w 1653540"/>
                <a:gd name="connsiteY42" fmla="*/ 1257300 h 1691640"/>
                <a:gd name="connsiteX43" fmla="*/ 1562100 w 1653540"/>
                <a:gd name="connsiteY43" fmla="*/ 1287780 h 1691640"/>
                <a:gd name="connsiteX44" fmla="*/ 1653540 w 1653540"/>
                <a:gd name="connsiteY44" fmla="*/ 1318260 h 1691640"/>
                <a:gd name="connsiteX45" fmla="*/ 1653540 w 1653540"/>
                <a:gd name="connsiteY45" fmla="*/ 1318260 h 1691640"/>
                <a:gd name="connsiteX46" fmla="*/ 1592580 w 1653540"/>
                <a:gd name="connsiteY46" fmla="*/ 1402080 h 1691640"/>
                <a:gd name="connsiteX47" fmla="*/ 1615440 w 1653540"/>
                <a:gd name="connsiteY47" fmla="*/ 1485900 h 1691640"/>
                <a:gd name="connsiteX48" fmla="*/ 1546860 w 1653540"/>
                <a:gd name="connsiteY48" fmla="*/ 1501140 h 1691640"/>
                <a:gd name="connsiteX49" fmla="*/ 1478280 w 1653540"/>
                <a:gd name="connsiteY49" fmla="*/ 1539240 h 1691640"/>
                <a:gd name="connsiteX50" fmla="*/ 1409700 w 1653540"/>
                <a:gd name="connsiteY50" fmla="*/ 1562100 h 1691640"/>
                <a:gd name="connsiteX51" fmla="*/ 1356360 w 1653540"/>
                <a:gd name="connsiteY51" fmla="*/ 1623060 h 1691640"/>
                <a:gd name="connsiteX52" fmla="*/ 1211580 w 1653540"/>
                <a:gd name="connsiteY52" fmla="*/ 1638300 h 1691640"/>
                <a:gd name="connsiteX53" fmla="*/ 1211580 w 1653540"/>
                <a:gd name="connsiteY53" fmla="*/ 1638300 h 1691640"/>
                <a:gd name="connsiteX54" fmla="*/ 1135380 w 1653540"/>
                <a:gd name="connsiteY54" fmla="*/ 1623060 h 1691640"/>
                <a:gd name="connsiteX55" fmla="*/ 1066800 w 1653540"/>
                <a:gd name="connsiteY55" fmla="*/ 1691640 h 1691640"/>
                <a:gd name="connsiteX56" fmla="*/ 1036320 w 1653540"/>
                <a:gd name="connsiteY56" fmla="*/ 1691640 h 1691640"/>
                <a:gd name="connsiteX57" fmla="*/ 967740 w 1653540"/>
                <a:gd name="connsiteY57" fmla="*/ 1661160 h 1691640"/>
                <a:gd name="connsiteX58" fmla="*/ 853440 w 1653540"/>
                <a:gd name="connsiteY58" fmla="*/ 1653540 h 1691640"/>
                <a:gd name="connsiteX59" fmla="*/ 800100 w 1653540"/>
                <a:gd name="connsiteY59" fmla="*/ 1638300 h 1691640"/>
                <a:gd name="connsiteX60" fmla="*/ 678180 w 1653540"/>
                <a:gd name="connsiteY60" fmla="*/ 1638300 h 1691640"/>
                <a:gd name="connsiteX61" fmla="*/ 624840 w 1653540"/>
                <a:gd name="connsiteY61" fmla="*/ 1600200 h 1691640"/>
                <a:gd name="connsiteX62" fmla="*/ 518160 w 1653540"/>
                <a:gd name="connsiteY62" fmla="*/ 1577340 h 1691640"/>
                <a:gd name="connsiteX63" fmla="*/ 403860 w 1653540"/>
                <a:gd name="connsiteY63" fmla="*/ 1554480 h 1691640"/>
                <a:gd name="connsiteX64" fmla="*/ 381000 w 1653540"/>
                <a:gd name="connsiteY64" fmla="*/ 1554480 h 1691640"/>
                <a:gd name="connsiteX65" fmla="*/ 381000 w 1653540"/>
                <a:gd name="connsiteY65" fmla="*/ 1455420 h 1691640"/>
                <a:gd name="connsiteX66" fmla="*/ 342900 w 1653540"/>
                <a:gd name="connsiteY66" fmla="*/ 1379220 h 1691640"/>
                <a:gd name="connsiteX67" fmla="*/ 365760 w 1653540"/>
                <a:gd name="connsiteY67" fmla="*/ 1287780 h 1691640"/>
                <a:gd name="connsiteX68" fmla="*/ 304800 w 1653540"/>
                <a:gd name="connsiteY68" fmla="*/ 1249680 h 1691640"/>
                <a:gd name="connsiteX69" fmla="*/ 320040 w 1653540"/>
                <a:gd name="connsiteY69" fmla="*/ 1173480 h 1691640"/>
                <a:gd name="connsiteX70" fmla="*/ 274320 w 1653540"/>
                <a:gd name="connsiteY70" fmla="*/ 1173480 h 1691640"/>
                <a:gd name="connsiteX71" fmla="*/ 274320 w 1653540"/>
                <a:gd name="connsiteY71" fmla="*/ 1173480 h 1691640"/>
                <a:gd name="connsiteX72" fmla="*/ 228600 w 1653540"/>
                <a:gd name="connsiteY72" fmla="*/ 1120140 h 1691640"/>
                <a:gd name="connsiteX73" fmla="*/ 259080 w 1653540"/>
                <a:gd name="connsiteY73" fmla="*/ 1104900 h 1691640"/>
                <a:gd name="connsiteX74" fmla="*/ 327660 w 1653540"/>
                <a:gd name="connsiteY74" fmla="*/ 1082040 h 1691640"/>
                <a:gd name="connsiteX75" fmla="*/ 327660 w 1653540"/>
                <a:gd name="connsiteY75" fmla="*/ 982980 h 1691640"/>
                <a:gd name="connsiteX76" fmla="*/ 274320 w 1653540"/>
                <a:gd name="connsiteY76" fmla="*/ 982980 h 1691640"/>
                <a:gd name="connsiteX77" fmla="*/ 297180 w 1653540"/>
                <a:gd name="connsiteY77" fmla="*/ 914400 h 1691640"/>
                <a:gd name="connsiteX78" fmla="*/ 228600 w 1653540"/>
                <a:gd name="connsiteY78" fmla="*/ 853440 h 1691640"/>
                <a:gd name="connsiteX79" fmla="*/ 137160 w 1653540"/>
                <a:gd name="connsiteY79" fmla="*/ 807720 h 1691640"/>
                <a:gd name="connsiteX80" fmla="*/ 0 w 1653540"/>
                <a:gd name="connsiteY80" fmla="*/ 716280 h 169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653540" h="1691640">
                  <a:moveTo>
                    <a:pt x="0" y="716280"/>
                  </a:moveTo>
                  <a:lnTo>
                    <a:pt x="99060" y="655320"/>
                  </a:lnTo>
                  <a:lnTo>
                    <a:pt x="152400" y="586740"/>
                  </a:lnTo>
                  <a:lnTo>
                    <a:pt x="152400" y="586740"/>
                  </a:lnTo>
                  <a:lnTo>
                    <a:pt x="289560" y="502920"/>
                  </a:lnTo>
                  <a:lnTo>
                    <a:pt x="289560" y="502920"/>
                  </a:lnTo>
                  <a:lnTo>
                    <a:pt x="335280" y="457200"/>
                  </a:lnTo>
                  <a:lnTo>
                    <a:pt x="320040" y="365760"/>
                  </a:lnTo>
                  <a:lnTo>
                    <a:pt x="320040" y="365760"/>
                  </a:lnTo>
                  <a:lnTo>
                    <a:pt x="411480" y="342900"/>
                  </a:lnTo>
                  <a:lnTo>
                    <a:pt x="434340" y="381000"/>
                  </a:lnTo>
                  <a:lnTo>
                    <a:pt x="571500" y="350520"/>
                  </a:lnTo>
                  <a:lnTo>
                    <a:pt x="571500" y="350520"/>
                  </a:lnTo>
                  <a:lnTo>
                    <a:pt x="594360" y="198120"/>
                  </a:lnTo>
                  <a:lnTo>
                    <a:pt x="556260" y="167640"/>
                  </a:lnTo>
                  <a:lnTo>
                    <a:pt x="609600" y="137160"/>
                  </a:lnTo>
                  <a:lnTo>
                    <a:pt x="723900" y="160020"/>
                  </a:lnTo>
                  <a:lnTo>
                    <a:pt x="807720" y="160020"/>
                  </a:lnTo>
                  <a:lnTo>
                    <a:pt x="853440" y="152400"/>
                  </a:lnTo>
                  <a:lnTo>
                    <a:pt x="853440" y="129540"/>
                  </a:lnTo>
                  <a:lnTo>
                    <a:pt x="899160" y="121920"/>
                  </a:lnTo>
                  <a:lnTo>
                    <a:pt x="944880" y="45720"/>
                  </a:lnTo>
                  <a:lnTo>
                    <a:pt x="944880" y="0"/>
                  </a:lnTo>
                  <a:lnTo>
                    <a:pt x="1051560" y="15240"/>
                  </a:lnTo>
                  <a:lnTo>
                    <a:pt x="1112520" y="22860"/>
                  </a:lnTo>
                  <a:lnTo>
                    <a:pt x="1165860" y="30480"/>
                  </a:lnTo>
                  <a:lnTo>
                    <a:pt x="1234440" y="129540"/>
                  </a:lnTo>
                  <a:lnTo>
                    <a:pt x="1363980" y="205740"/>
                  </a:lnTo>
                  <a:lnTo>
                    <a:pt x="1379220" y="213360"/>
                  </a:lnTo>
                  <a:lnTo>
                    <a:pt x="1447800" y="365760"/>
                  </a:lnTo>
                  <a:lnTo>
                    <a:pt x="1463040" y="441960"/>
                  </a:lnTo>
                  <a:lnTo>
                    <a:pt x="1432560" y="502920"/>
                  </a:lnTo>
                  <a:lnTo>
                    <a:pt x="1432560" y="548640"/>
                  </a:lnTo>
                  <a:lnTo>
                    <a:pt x="1447800" y="662940"/>
                  </a:lnTo>
                  <a:lnTo>
                    <a:pt x="1424940" y="739140"/>
                  </a:lnTo>
                  <a:lnTo>
                    <a:pt x="1417320" y="792480"/>
                  </a:lnTo>
                  <a:lnTo>
                    <a:pt x="1447800" y="838200"/>
                  </a:lnTo>
                  <a:lnTo>
                    <a:pt x="1371600" y="937260"/>
                  </a:lnTo>
                  <a:lnTo>
                    <a:pt x="1386840" y="1066800"/>
                  </a:lnTo>
                  <a:lnTo>
                    <a:pt x="1455420" y="1104900"/>
                  </a:lnTo>
                  <a:lnTo>
                    <a:pt x="1447800" y="1158240"/>
                  </a:lnTo>
                  <a:lnTo>
                    <a:pt x="1470660" y="1219200"/>
                  </a:lnTo>
                  <a:lnTo>
                    <a:pt x="1501140" y="1257300"/>
                  </a:lnTo>
                  <a:lnTo>
                    <a:pt x="1562100" y="1287780"/>
                  </a:lnTo>
                  <a:lnTo>
                    <a:pt x="1653540" y="1318260"/>
                  </a:lnTo>
                  <a:lnTo>
                    <a:pt x="1653540" y="1318260"/>
                  </a:lnTo>
                  <a:lnTo>
                    <a:pt x="1592580" y="1402080"/>
                  </a:lnTo>
                  <a:lnTo>
                    <a:pt x="1615440" y="1485900"/>
                  </a:lnTo>
                  <a:lnTo>
                    <a:pt x="1546860" y="1501140"/>
                  </a:lnTo>
                  <a:lnTo>
                    <a:pt x="1478280" y="1539240"/>
                  </a:lnTo>
                  <a:lnTo>
                    <a:pt x="1409700" y="1562100"/>
                  </a:lnTo>
                  <a:lnTo>
                    <a:pt x="1356360" y="1623060"/>
                  </a:lnTo>
                  <a:lnTo>
                    <a:pt x="1211580" y="1638300"/>
                  </a:lnTo>
                  <a:lnTo>
                    <a:pt x="1211580" y="1638300"/>
                  </a:lnTo>
                  <a:lnTo>
                    <a:pt x="1135380" y="1623060"/>
                  </a:lnTo>
                  <a:lnTo>
                    <a:pt x="1066800" y="1691640"/>
                  </a:lnTo>
                  <a:lnTo>
                    <a:pt x="1036320" y="1691640"/>
                  </a:lnTo>
                  <a:lnTo>
                    <a:pt x="967740" y="1661160"/>
                  </a:lnTo>
                  <a:lnTo>
                    <a:pt x="853440" y="1653540"/>
                  </a:lnTo>
                  <a:lnTo>
                    <a:pt x="800100" y="1638300"/>
                  </a:lnTo>
                  <a:lnTo>
                    <a:pt x="678180" y="1638300"/>
                  </a:lnTo>
                  <a:lnTo>
                    <a:pt x="624840" y="1600200"/>
                  </a:lnTo>
                  <a:lnTo>
                    <a:pt x="518160" y="1577340"/>
                  </a:lnTo>
                  <a:lnTo>
                    <a:pt x="403860" y="1554480"/>
                  </a:lnTo>
                  <a:lnTo>
                    <a:pt x="381000" y="1554480"/>
                  </a:lnTo>
                  <a:lnTo>
                    <a:pt x="381000" y="1455420"/>
                  </a:lnTo>
                  <a:lnTo>
                    <a:pt x="342900" y="1379220"/>
                  </a:lnTo>
                  <a:lnTo>
                    <a:pt x="365760" y="1287780"/>
                  </a:lnTo>
                  <a:lnTo>
                    <a:pt x="304800" y="1249680"/>
                  </a:lnTo>
                  <a:lnTo>
                    <a:pt x="320040" y="1173480"/>
                  </a:lnTo>
                  <a:lnTo>
                    <a:pt x="274320" y="1173480"/>
                  </a:lnTo>
                  <a:lnTo>
                    <a:pt x="274320" y="1173480"/>
                  </a:lnTo>
                  <a:lnTo>
                    <a:pt x="228600" y="1120140"/>
                  </a:lnTo>
                  <a:lnTo>
                    <a:pt x="259080" y="1104900"/>
                  </a:lnTo>
                  <a:lnTo>
                    <a:pt x="327660" y="1082040"/>
                  </a:lnTo>
                  <a:lnTo>
                    <a:pt x="327660" y="982980"/>
                  </a:lnTo>
                  <a:lnTo>
                    <a:pt x="274320" y="982980"/>
                  </a:lnTo>
                  <a:lnTo>
                    <a:pt x="297180" y="914400"/>
                  </a:lnTo>
                  <a:lnTo>
                    <a:pt x="228600" y="853440"/>
                  </a:lnTo>
                  <a:lnTo>
                    <a:pt x="137160" y="807720"/>
                  </a:lnTo>
                  <a:lnTo>
                    <a:pt x="0" y="716280"/>
                  </a:lnTo>
                  <a:close/>
                </a:path>
              </a:pathLst>
            </a:custGeom>
            <a:solidFill>
              <a:srgbClr val="D09E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3546003" y="1426767"/>
              <a:ext cx="800206" cy="833348"/>
            </a:xfrm>
            <a:custGeom>
              <a:avLst/>
              <a:gdLst>
                <a:gd name="connsiteX0" fmla="*/ 784860 w 1074420"/>
                <a:gd name="connsiteY0" fmla="*/ 1074420 h 1196340"/>
                <a:gd name="connsiteX1" fmla="*/ 952500 w 1074420"/>
                <a:gd name="connsiteY1" fmla="*/ 1051560 h 1196340"/>
                <a:gd name="connsiteX2" fmla="*/ 1013460 w 1074420"/>
                <a:gd name="connsiteY2" fmla="*/ 937260 h 1196340"/>
                <a:gd name="connsiteX3" fmla="*/ 1074420 w 1074420"/>
                <a:gd name="connsiteY3" fmla="*/ 822960 h 1196340"/>
                <a:gd name="connsiteX4" fmla="*/ 1074420 w 1074420"/>
                <a:gd name="connsiteY4" fmla="*/ 822960 h 1196340"/>
                <a:gd name="connsiteX5" fmla="*/ 1074420 w 1074420"/>
                <a:gd name="connsiteY5" fmla="*/ 662940 h 1196340"/>
                <a:gd name="connsiteX6" fmla="*/ 1028700 w 1074420"/>
                <a:gd name="connsiteY6" fmla="*/ 563880 h 1196340"/>
                <a:gd name="connsiteX7" fmla="*/ 1013460 w 1074420"/>
                <a:gd name="connsiteY7" fmla="*/ 495300 h 1196340"/>
                <a:gd name="connsiteX8" fmla="*/ 1051560 w 1074420"/>
                <a:gd name="connsiteY8" fmla="*/ 441960 h 1196340"/>
                <a:gd name="connsiteX9" fmla="*/ 929640 w 1074420"/>
                <a:gd name="connsiteY9" fmla="*/ 365760 h 1196340"/>
                <a:gd name="connsiteX10" fmla="*/ 937260 w 1074420"/>
                <a:gd name="connsiteY10" fmla="*/ 297180 h 1196340"/>
                <a:gd name="connsiteX11" fmla="*/ 975360 w 1074420"/>
                <a:gd name="connsiteY11" fmla="*/ 205740 h 1196340"/>
                <a:gd name="connsiteX12" fmla="*/ 975360 w 1074420"/>
                <a:gd name="connsiteY12" fmla="*/ 167640 h 1196340"/>
                <a:gd name="connsiteX13" fmla="*/ 944880 w 1074420"/>
                <a:gd name="connsiteY13" fmla="*/ 160020 h 1196340"/>
                <a:gd name="connsiteX14" fmla="*/ 922020 w 1074420"/>
                <a:gd name="connsiteY14" fmla="*/ 205740 h 1196340"/>
                <a:gd name="connsiteX15" fmla="*/ 876300 w 1074420"/>
                <a:gd name="connsiteY15" fmla="*/ 228600 h 1196340"/>
                <a:gd name="connsiteX16" fmla="*/ 861060 w 1074420"/>
                <a:gd name="connsiteY16" fmla="*/ 190500 h 1196340"/>
                <a:gd name="connsiteX17" fmla="*/ 861060 w 1074420"/>
                <a:gd name="connsiteY17" fmla="*/ 137160 h 1196340"/>
                <a:gd name="connsiteX18" fmla="*/ 769620 w 1074420"/>
                <a:gd name="connsiteY18" fmla="*/ 22860 h 1196340"/>
                <a:gd name="connsiteX19" fmla="*/ 746760 w 1074420"/>
                <a:gd name="connsiteY19" fmla="*/ 0 h 1196340"/>
                <a:gd name="connsiteX20" fmla="*/ 693420 w 1074420"/>
                <a:gd name="connsiteY20" fmla="*/ 0 h 1196340"/>
                <a:gd name="connsiteX21" fmla="*/ 701040 w 1074420"/>
                <a:gd name="connsiteY21" fmla="*/ 30480 h 1196340"/>
                <a:gd name="connsiteX22" fmla="*/ 701040 w 1074420"/>
                <a:gd name="connsiteY22" fmla="*/ 76200 h 1196340"/>
                <a:gd name="connsiteX23" fmla="*/ 701040 w 1074420"/>
                <a:gd name="connsiteY23" fmla="*/ 99060 h 1196340"/>
                <a:gd name="connsiteX24" fmla="*/ 624840 w 1074420"/>
                <a:gd name="connsiteY24" fmla="*/ 83820 h 1196340"/>
                <a:gd name="connsiteX25" fmla="*/ 586740 w 1074420"/>
                <a:gd name="connsiteY25" fmla="*/ 83820 h 1196340"/>
                <a:gd name="connsiteX26" fmla="*/ 556260 w 1074420"/>
                <a:gd name="connsiteY26" fmla="*/ 53340 h 1196340"/>
                <a:gd name="connsiteX27" fmla="*/ 525780 w 1074420"/>
                <a:gd name="connsiteY27" fmla="*/ 38100 h 1196340"/>
                <a:gd name="connsiteX28" fmla="*/ 495300 w 1074420"/>
                <a:gd name="connsiteY28" fmla="*/ 38100 h 1196340"/>
                <a:gd name="connsiteX29" fmla="*/ 472440 w 1074420"/>
                <a:gd name="connsiteY29" fmla="*/ 53340 h 1196340"/>
                <a:gd name="connsiteX30" fmla="*/ 426720 w 1074420"/>
                <a:gd name="connsiteY30" fmla="*/ 99060 h 1196340"/>
                <a:gd name="connsiteX31" fmla="*/ 419100 w 1074420"/>
                <a:gd name="connsiteY31" fmla="*/ 137160 h 1196340"/>
                <a:gd name="connsiteX32" fmla="*/ 419100 w 1074420"/>
                <a:gd name="connsiteY32" fmla="*/ 137160 h 1196340"/>
                <a:gd name="connsiteX33" fmla="*/ 312420 w 1074420"/>
                <a:gd name="connsiteY33" fmla="*/ 144780 h 1196340"/>
                <a:gd name="connsiteX34" fmla="*/ 251460 w 1074420"/>
                <a:gd name="connsiteY34" fmla="*/ 144780 h 1196340"/>
                <a:gd name="connsiteX35" fmla="*/ 251460 w 1074420"/>
                <a:gd name="connsiteY35" fmla="*/ 182880 h 1196340"/>
                <a:gd name="connsiteX36" fmla="*/ 251460 w 1074420"/>
                <a:gd name="connsiteY36" fmla="*/ 182880 h 1196340"/>
                <a:gd name="connsiteX37" fmla="*/ 403860 w 1074420"/>
                <a:gd name="connsiteY37" fmla="*/ 205740 h 1196340"/>
                <a:gd name="connsiteX38" fmla="*/ 487680 w 1074420"/>
                <a:gd name="connsiteY38" fmla="*/ 236220 h 1196340"/>
                <a:gd name="connsiteX39" fmla="*/ 487680 w 1074420"/>
                <a:gd name="connsiteY39" fmla="*/ 236220 h 1196340"/>
                <a:gd name="connsiteX40" fmla="*/ 396240 w 1074420"/>
                <a:gd name="connsiteY40" fmla="*/ 396240 h 1196340"/>
                <a:gd name="connsiteX41" fmla="*/ 358140 w 1074420"/>
                <a:gd name="connsiteY41" fmla="*/ 411480 h 1196340"/>
                <a:gd name="connsiteX42" fmla="*/ 281940 w 1074420"/>
                <a:gd name="connsiteY42" fmla="*/ 457200 h 1196340"/>
                <a:gd name="connsiteX43" fmla="*/ 220980 w 1074420"/>
                <a:gd name="connsiteY43" fmla="*/ 518160 h 1196340"/>
                <a:gd name="connsiteX44" fmla="*/ 220980 w 1074420"/>
                <a:gd name="connsiteY44" fmla="*/ 518160 h 1196340"/>
                <a:gd name="connsiteX45" fmla="*/ 220980 w 1074420"/>
                <a:gd name="connsiteY45" fmla="*/ 601980 h 1196340"/>
                <a:gd name="connsiteX46" fmla="*/ 266700 w 1074420"/>
                <a:gd name="connsiteY46" fmla="*/ 640080 h 1196340"/>
                <a:gd name="connsiteX47" fmla="*/ 297180 w 1074420"/>
                <a:gd name="connsiteY47" fmla="*/ 655320 h 1196340"/>
                <a:gd name="connsiteX48" fmla="*/ 297180 w 1074420"/>
                <a:gd name="connsiteY48" fmla="*/ 655320 h 1196340"/>
                <a:gd name="connsiteX49" fmla="*/ 304800 w 1074420"/>
                <a:gd name="connsiteY49" fmla="*/ 723900 h 1196340"/>
                <a:gd name="connsiteX50" fmla="*/ 266700 w 1074420"/>
                <a:gd name="connsiteY50" fmla="*/ 731520 h 1196340"/>
                <a:gd name="connsiteX51" fmla="*/ 243840 w 1074420"/>
                <a:gd name="connsiteY51" fmla="*/ 746760 h 1196340"/>
                <a:gd name="connsiteX52" fmla="*/ 228600 w 1074420"/>
                <a:gd name="connsiteY52" fmla="*/ 853440 h 1196340"/>
                <a:gd name="connsiteX53" fmla="*/ 205740 w 1074420"/>
                <a:gd name="connsiteY53" fmla="*/ 906780 h 1196340"/>
                <a:gd name="connsiteX54" fmla="*/ 152400 w 1074420"/>
                <a:gd name="connsiteY54" fmla="*/ 899160 h 1196340"/>
                <a:gd name="connsiteX55" fmla="*/ 99060 w 1074420"/>
                <a:gd name="connsiteY55" fmla="*/ 883920 h 1196340"/>
                <a:gd name="connsiteX56" fmla="*/ 38100 w 1074420"/>
                <a:gd name="connsiteY56" fmla="*/ 891540 h 1196340"/>
                <a:gd name="connsiteX57" fmla="*/ 0 w 1074420"/>
                <a:gd name="connsiteY57" fmla="*/ 929640 h 1196340"/>
                <a:gd name="connsiteX58" fmla="*/ 0 w 1074420"/>
                <a:gd name="connsiteY58" fmla="*/ 952500 h 1196340"/>
                <a:gd name="connsiteX59" fmla="*/ 45720 w 1074420"/>
                <a:gd name="connsiteY59" fmla="*/ 960120 h 1196340"/>
                <a:gd name="connsiteX60" fmla="*/ 45720 w 1074420"/>
                <a:gd name="connsiteY60" fmla="*/ 960120 h 1196340"/>
                <a:gd name="connsiteX61" fmla="*/ 121920 w 1074420"/>
                <a:gd name="connsiteY61" fmla="*/ 922020 h 1196340"/>
                <a:gd name="connsiteX62" fmla="*/ 152400 w 1074420"/>
                <a:gd name="connsiteY62" fmla="*/ 960120 h 1196340"/>
                <a:gd name="connsiteX63" fmla="*/ 152400 w 1074420"/>
                <a:gd name="connsiteY63" fmla="*/ 960120 h 1196340"/>
                <a:gd name="connsiteX64" fmla="*/ 198120 w 1074420"/>
                <a:gd name="connsiteY64" fmla="*/ 998220 h 1196340"/>
                <a:gd name="connsiteX65" fmla="*/ 198120 w 1074420"/>
                <a:gd name="connsiteY65" fmla="*/ 998220 h 1196340"/>
                <a:gd name="connsiteX66" fmla="*/ 228600 w 1074420"/>
                <a:gd name="connsiteY66" fmla="*/ 1059180 h 1196340"/>
                <a:gd name="connsiteX67" fmla="*/ 312420 w 1074420"/>
                <a:gd name="connsiteY67" fmla="*/ 1059180 h 1196340"/>
                <a:gd name="connsiteX68" fmla="*/ 365760 w 1074420"/>
                <a:gd name="connsiteY68" fmla="*/ 1059180 h 1196340"/>
                <a:gd name="connsiteX69" fmla="*/ 365760 w 1074420"/>
                <a:gd name="connsiteY69" fmla="*/ 1082040 h 1196340"/>
                <a:gd name="connsiteX70" fmla="*/ 365760 w 1074420"/>
                <a:gd name="connsiteY70" fmla="*/ 1127760 h 1196340"/>
                <a:gd name="connsiteX71" fmla="*/ 365760 w 1074420"/>
                <a:gd name="connsiteY71" fmla="*/ 1127760 h 1196340"/>
                <a:gd name="connsiteX72" fmla="*/ 449580 w 1074420"/>
                <a:gd name="connsiteY72" fmla="*/ 1165860 h 1196340"/>
                <a:gd name="connsiteX73" fmla="*/ 518160 w 1074420"/>
                <a:gd name="connsiteY73" fmla="*/ 1165860 h 1196340"/>
                <a:gd name="connsiteX74" fmla="*/ 518160 w 1074420"/>
                <a:gd name="connsiteY74" fmla="*/ 1165860 h 1196340"/>
                <a:gd name="connsiteX75" fmla="*/ 586740 w 1074420"/>
                <a:gd name="connsiteY75" fmla="*/ 1196340 h 1196340"/>
                <a:gd name="connsiteX76" fmla="*/ 586740 w 1074420"/>
                <a:gd name="connsiteY76" fmla="*/ 1196340 h 1196340"/>
                <a:gd name="connsiteX77" fmla="*/ 647700 w 1074420"/>
                <a:gd name="connsiteY77" fmla="*/ 1150620 h 1196340"/>
                <a:gd name="connsiteX78" fmla="*/ 685800 w 1074420"/>
                <a:gd name="connsiteY78" fmla="*/ 1143000 h 1196340"/>
                <a:gd name="connsiteX79" fmla="*/ 685800 w 1074420"/>
                <a:gd name="connsiteY79" fmla="*/ 1143000 h 1196340"/>
                <a:gd name="connsiteX80" fmla="*/ 784860 w 1074420"/>
                <a:gd name="connsiteY80" fmla="*/ 1074420 h 119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74420" h="1196340">
                  <a:moveTo>
                    <a:pt x="784860" y="1074420"/>
                  </a:moveTo>
                  <a:lnTo>
                    <a:pt x="952500" y="1051560"/>
                  </a:lnTo>
                  <a:lnTo>
                    <a:pt x="1013460" y="937260"/>
                  </a:lnTo>
                  <a:lnTo>
                    <a:pt x="1074420" y="822960"/>
                  </a:lnTo>
                  <a:lnTo>
                    <a:pt x="1074420" y="822960"/>
                  </a:lnTo>
                  <a:lnTo>
                    <a:pt x="1074420" y="662940"/>
                  </a:lnTo>
                  <a:lnTo>
                    <a:pt x="1028700" y="563880"/>
                  </a:lnTo>
                  <a:lnTo>
                    <a:pt x="1013460" y="495300"/>
                  </a:lnTo>
                  <a:lnTo>
                    <a:pt x="1051560" y="441960"/>
                  </a:lnTo>
                  <a:lnTo>
                    <a:pt x="929640" y="365760"/>
                  </a:lnTo>
                  <a:lnTo>
                    <a:pt x="937260" y="297180"/>
                  </a:lnTo>
                  <a:lnTo>
                    <a:pt x="975360" y="205740"/>
                  </a:lnTo>
                  <a:lnTo>
                    <a:pt x="975360" y="167640"/>
                  </a:lnTo>
                  <a:lnTo>
                    <a:pt x="944880" y="160020"/>
                  </a:lnTo>
                  <a:lnTo>
                    <a:pt x="922020" y="205740"/>
                  </a:lnTo>
                  <a:lnTo>
                    <a:pt x="876300" y="228600"/>
                  </a:lnTo>
                  <a:lnTo>
                    <a:pt x="861060" y="190500"/>
                  </a:lnTo>
                  <a:lnTo>
                    <a:pt x="861060" y="137160"/>
                  </a:lnTo>
                  <a:lnTo>
                    <a:pt x="769620" y="22860"/>
                  </a:lnTo>
                  <a:lnTo>
                    <a:pt x="746760" y="0"/>
                  </a:lnTo>
                  <a:lnTo>
                    <a:pt x="693420" y="0"/>
                  </a:lnTo>
                  <a:lnTo>
                    <a:pt x="701040" y="30480"/>
                  </a:lnTo>
                  <a:lnTo>
                    <a:pt x="701040" y="76200"/>
                  </a:lnTo>
                  <a:lnTo>
                    <a:pt x="701040" y="99060"/>
                  </a:lnTo>
                  <a:lnTo>
                    <a:pt x="624840" y="83820"/>
                  </a:lnTo>
                  <a:lnTo>
                    <a:pt x="586740" y="83820"/>
                  </a:lnTo>
                  <a:lnTo>
                    <a:pt x="556260" y="53340"/>
                  </a:lnTo>
                  <a:lnTo>
                    <a:pt x="525780" y="38100"/>
                  </a:lnTo>
                  <a:lnTo>
                    <a:pt x="495300" y="38100"/>
                  </a:lnTo>
                  <a:lnTo>
                    <a:pt x="472440" y="53340"/>
                  </a:lnTo>
                  <a:lnTo>
                    <a:pt x="426720" y="99060"/>
                  </a:lnTo>
                  <a:lnTo>
                    <a:pt x="419100" y="137160"/>
                  </a:lnTo>
                  <a:lnTo>
                    <a:pt x="419100" y="137160"/>
                  </a:lnTo>
                  <a:lnTo>
                    <a:pt x="312420" y="144780"/>
                  </a:lnTo>
                  <a:lnTo>
                    <a:pt x="251460" y="144780"/>
                  </a:lnTo>
                  <a:lnTo>
                    <a:pt x="251460" y="182880"/>
                  </a:lnTo>
                  <a:lnTo>
                    <a:pt x="251460" y="182880"/>
                  </a:lnTo>
                  <a:lnTo>
                    <a:pt x="403860" y="205740"/>
                  </a:lnTo>
                  <a:lnTo>
                    <a:pt x="487680" y="236220"/>
                  </a:lnTo>
                  <a:lnTo>
                    <a:pt x="487680" y="236220"/>
                  </a:lnTo>
                  <a:lnTo>
                    <a:pt x="396240" y="396240"/>
                  </a:lnTo>
                  <a:lnTo>
                    <a:pt x="358140" y="411480"/>
                  </a:lnTo>
                  <a:lnTo>
                    <a:pt x="281940" y="457200"/>
                  </a:lnTo>
                  <a:lnTo>
                    <a:pt x="220980" y="518160"/>
                  </a:lnTo>
                  <a:lnTo>
                    <a:pt x="220980" y="518160"/>
                  </a:lnTo>
                  <a:lnTo>
                    <a:pt x="220980" y="601980"/>
                  </a:lnTo>
                  <a:lnTo>
                    <a:pt x="266700" y="640080"/>
                  </a:lnTo>
                  <a:lnTo>
                    <a:pt x="297180" y="655320"/>
                  </a:lnTo>
                  <a:lnTo>
                    <a:pt x="297180" y="655320"/>
                  </a:lnTo>
                  <a:lnTo>
                    <a:pt x="304800" y="723900"/>
                  </a:lnTo>
                  <a:lnTo>
                    <a:pt x="266700" y="731520"/>
                  </a:lnTo>
                  <a:lnTo>
                    <a:pt x="243840" y="746760"/>
                  </a:lnTo>
                  <a:lnTo>
                    <a:pt x="228600" y="853440"/>
                  </a:lnTo>
                  <a:lnTo>
                    <a:pt x="205740" y="906780"/>
                  </a:lnTo>
                  <a:lnTo>
                    <a:pt x="152400" y="899160"/>
                  </a:lnTo>
                  <a:lnTo>
                    <a:pt x="99060" y="883920"/>
                  </a:lnTo>
                  <a:lnTo>
                    <a:pt x="38100" y="891540"/>
                  </a:lnTo>
                  <a:lnTo>
                    <a:pt x="0" y="929640"/>
                  </a:lnTo>
                  <a:lnTo>
                    <a:pt x="0" y="952500"/>
                  </a:lnTo>
                  <a:lnTo>
                    <a:pt x="45720" y="960120"/>
                  </a:lnTo>
                  <a:lnTo>
                    <a:pt x="45720" y="960120"/>
                  </a:lnTo>
                  <a:lnTo>
                    <a:pt x="121920" y="922020"/>
                  </a:lnTo>
                  <a:lnTo>
                    <a:pt x="152400" y="960120"/>
                  </a:lnTo>
                  <a:lnTo>
                    <a:pt x="152400" y="960120"/>
                  </a:lnTo>
                  <a:lnTo>
                    <a:pt x="198120" y="998220"/>
                  </a:lnTo>
                  <a:lnTo>
                    <a:pt x="198120" y="998220"/>
                  </a:lnTo>
                  <a:lnTo>
                    <a:pt x="228600" y="1059180"/>
                  </a:lnTo>
                  <a:lnTo>
                    <a:pt x="312420" y="1059180"/>
                  </a:lnTo>
                  <a:lnTo>
                    <a:pt x="365760" y="1059180"/>
                  </a:lnTo>
                  <a:lnTo>
                    <a:pt x="365760" y="1082040"/>
                  </a:lnTo>
                  <a:lnTo>
                    <a:pt x="365760" y="1127760"/>
                  </a:lnTo>
                  <a:lnTo>
                    <a:pt x="365760" y="1127760"/>
                  </a:lnTo>
                  <a:lnTo>
                    <a:pt x="449580" y="1165860"/>
                  </a:lnTo>
                  <a:lnTo>
                    <a:pt x="518160" y="1165860"/>
                  </a:lnTo>
                  <a:lnTo>
                    <a:pt x="518160" y="1165860"/>
                  </a:lnTo>
                  <a:lnTo>
                    <a:pt x="586740" y="1196340"/>
                  </a:lnTo>
                  <a:lnTo>
                    <a:pt x="586740" y="1196340"/>
                  </a:lnTo>
                  <a:lnTo>
                    <a:pt x="647700" y="1150620"/>
                  </a:lnTo>
                  <a:lnTo>
                    <a:pt x="685800" y="1143000"/>
                  </a:lnTo>
                  <a:lnTo>
                    <a:pt x="685800" y="1143000"/>
                  </a:lnTo>
                  <a:lnTo>
                    <a:pt x="784860" y="107442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5452876" y="2812145"/>
              <a:ext cx="1118018" cy="721880"/>
            </a:xfrm>
            <a:custGeom>
              <a:avLst/>
              <a:gdLst>
                <a:gd name="connsiteX0" fmla="*/ 53340 w 1501140"/>
                <a:gd name="connsiteY0" fmla="*/ 106680 h 1036320"/>
                <a:gd name="connsiteX1" fmla="*/ 76200 w 1501140"/>
                <a:gd name="connsiteY1" fmla="*/ 175260 h 1036320"/>
                <a:gd name="connsiteX2" fmla="*/ 53340 w 1501140"/>
                <a:gd name="connsiteY2" fmla="*/ 228600 h 1036320"/>
                <a:gd name="connsiteX3" fmla="*/ 60960 w 1501140"/>
                <a:gd name="connsiteY3" fmla="*/ 304800 h 1036320"/>
                <a:gd name="connsiteX4" fmla="*/ 60960 w 1501140"/>
                <a:gd name="connsiteY4" fmla="*/ 388620 h 1036320"/>
                <a:gd name="connsiteX5" fmla="*/ 60960 w 1501140"/>
                <a:gd name="connsiteY5" fmla="*/ 388620 h 1036320"/>
                <a:gd name="connsiteX6" fmla="*/ 30480 w 1501140"/>
                <a:gd name="connsiteY6" fmla="*/ 502920 h 1036320"/>
                <a:gd name="connsiteX7" fmla="*/ 38100 w 1501140"/>
                <a:gd name="connsiteY7" fmla="*/ 548640 h 1036320"/>
                <a:gd name="connsiteX8" fmla="*/ 38100 w 1501140"/>
                <a:gd name="connsiteY8" fmla="*/ 548640 h 1036320"/>
                <a:gd name="connsiteX9" fmla="*/ 0 w 1501140"/>
                <a:gd name="connsiteY9" fmla="*/ 655320 h 1036320"/>
                <a:gd name="connsiteX10" fmla="*/ 0 w 1501140"/>
                <a:gd name="connsiteY10" fmla="*/ 655320 h 1036320"/>
                <a:gd name="connsiteX11" fmla="*/ 15240 w 1501140"/>
                <a:gd name="connsiteY11" fmla="*/ 762000 h 1036320"/>
                <a:gd name="connsiteX12" fmla="*/ 30480 w 1501140"/>
                <a:gd name="connsiteY12" fmla="*/ 815340 h 1036320"/>
                <a:gd name="connsiteX13" fmla="*/ 30480 w 1501140"/>
                <a:gd name="connsiteY13" fmla="*/ 815340 h 1036320"/>
                <a:gd name="connsiteX14" fmla="*/ 76200 w 1501140"/>
                <a:gd name="connsiteY14" fmla="*/ 876300 h 1036320"/>
                <a:gd name="connsiteX15" fmla="*/ 76200 w 1501140"/>
                <a:gd name="connsiteY15" fmla="*/ 876300 h 1036320"/>
                <a:gd name="connsiteX16" fmla="*/ 76200 w 1501140"/>
                <a:gd name="connsiteY16" fmla="*/ 952500 h 1036320"/>
                <a:gd name="connsiteX17" fmla="*/ 106680 w 1501140"/>
                <a:gd name="connsiteY17" fmla="*/ 998220 h 1036320"/>
                <a:gd name="connsiteX18" fmla="*/ 175260 w 1501140"/>
                <a:gd name="connsiteY18" fmla="*/ 1036320 h 1036320"/>
                <a:gd name="connsiteX19" fmla="*/ 175260 w 1501140"/>
                <a:gd name="connsiteY19" fmla="*/ 1036320 h 1036320"/>
                <a:gd name="connsiteX20" fmla="*/ 228600 w 1501140"/>
                <a:gd name="connsiteY20" fmla="*/ 1005840 h 1036320"/>
                <a:gd name="connsiteX21" fmla="*/ 243840 w 1501140"/>
                <a:gd name="connsiteY21" fmla="*/ 1036320 h 1036320"/>
                <a:gd name="connsiteX22" fmla="*/ 266700 w 1501140"/>
                <a:gd name="connsiteY22" fmla="*/ 1005840 h 1036320"/>
                <a:gd name="connsiteX23" fmla="*/ 266700 w 1501140"/>
                <a:gd name="connsiteY23" fmla="*/ 1005840 h 1036320"/>
                <a:gd name="connsiteX24" fmla="*/ 335280 w 1501140"/>
                <a:gd name="connsiteY24" fmla="*/ 990600 h 1036320"/>
                <a:gd name="connsiteX25" fmla="*/ 388620 w 1501140"/>
                <a:gd name="connsiteY25" fmla="*/ 990600 h 1036320"/>
                <a:gd name="connsiteX26" fmla="*/ 464820 w 1501140"/>
                <a:gd name="connsiteY26" fmla="*/ 998220 h 1036320"/>
                <a:gd name="connsiteX27" fmla="*/ 464820 w 1501140"/>
                <a:gd name="connsiteY27" fmla="*/ 929640 h 1036320"/>
                <a:gd name="connsiteX28" fmla="*/ 449580 w 1501140"/>
                <a:gd name="connsiteY28" fmla="*/ 899160 h 1036320"/>
                <a:gd name="connsiteX29" fmla="*/ 480060 w 1501140"/>
                <a:gd name="connsiteY29" fmla="*/ 830580 h 1036320"/>
                <a:gd name="connsiteX30" fmla="*/ 502920 w 1501140"/>
                <a:gd name="connsiteY30" fmla="*/ 807720 h 1036320"/>
                <a:gd name="connsiteX31" fmla="*/ 533400 w 1501140"/>
                <a:gd name="connsiteY31" fmla="*/ 739140 h 1036320"/>
                <a:gd name="connsiteX32" fmla="*/ 571500 w 1501140"/>
                <a:gd name="connsiteY32" fmla="*/ 716280 h 1036320"/>
                <a:gd name="connsiteX33" fmla="*/ 662940 w 1501140"/>
                <a:gd name="connsiteY33" fmla="*/ 723900 h 1036320"/>
                <a:gd name="connsiteX34" fmla="*/ 739140 w 1501140"/>
                <a:gd name="connsiteY34" fmla="*/ 731520 h 1036320"/>
                <a:gd name="connsiteX35" fmla="*/ 822960 w 1501140"/>
                <a:gd name="connsiteY35" fmla="*/ 678180 h 1036320"/>
                <a:gd name="connsiteX36" fmla="*/ 876300 w 1501140"/>
                <a:gd name="connsiteY36" fmla="*/ 655320 h 1036320"/>
                <a:gd name="connsiteX37" fmla="*/ 906780 w 1501140"/>
                <a:gd name="connsiteY37" fmla="*/ 640080 h 1036320"/>
                <a:gd name="connsiteX38" fmla="*/ 914400 w 1501140"/>
                <a:gd name="connsiteY38" fmla="*/ 617220 h 1036320"/>
                <a:gd name="connsiteX39" fmla="*/ 952500 w 1501140"/>
                <a:gd name="connsiteY39" fmla="*/ 617220 h 1036320"/>
                <a:gd name="connsiteX40" fmla="*/ 975360 w 1501140"/>
                <a:gd name="connsiteY40" fmla="*/ 647700 h 1036320"/>
                <a:gd name="connsiteX41" fmla="*/ 1021080 w 1501140"/>
                <a:gd name="connsiteY41" fmla="*/ 647700 h 1036320"/>
                <a:gd name="connsiteX42" fmla="*/ 1089660 w 1501140"/>
                <a:gd name="connsiteY42" fmla="*/ 685800 h 1036320"/>
                <a:gd name="connsiteX43" fmla="*/ 1112520 w 1501140"/>
                <a:gd name="connsiteY43" fmla="*/ 723900 h 1036320"/>
                <a:gd name="connsiteX44" fmla="*/ 1249680 w 1501140"/>
                <a:gd name="connsiteY44" fmla="*/ 708660 h 1036320"/>
                <a:gd name="connsiteX45" fmla="*/ 1249680 w 1501140"/>
                <a:gd name="connsiteY45" fmla="*/ 708660 h 1036320"/>
                <a:gd name="connsiteX46" fmla="*/ 1402080 w 1501140"/>
                <a:gd name="connsiteY46" fmla="*/ 693420 h 1036320"/>
                <a:gd name="connsiteX47" fmla="*/ 1424940 w 1501140"/>
                <a:gd name="connsiteY47" fmla="*/ 678180 h 1036320"/>
                <a:gd name="connsiteX48" fmla="*/ 1493520 w 1501140"/>
                <a:gd name="connsiteY48" fmla="*/ 617220 h 1036320"/>
                <a:gd name="connsiteX49" fmla="*/ 1501140 w 1501140"/>
                <a:gd name="connsiteY49" fmla="*/ 525780 h 1036320"/>
                <a:gd name="connsiteX50" fmla="*/ 1501140 w 1501140"/>
                <a:gd name="connsiteY50" fmla="*/ 480060 h 1036320"/>
                <a:gd name="connsiteX51" fmla="*/ 1432560 w 1501140"/>
                <a:gd name="connsiteY51" fmla="*/ 449580 h 1036320"/>
                <a:gd name="connsiteX52" fmla="*/ 1325880 w 1501140"/>
                <a:gd name="connsiteY52" fmla="*/ 441960 h 1036320"/>
                <a:gd name="connsiteX53" fmla="*/ 1295400 w 1501140"/>
                <a:gd name="connsiteY53" fmla="*/ 342900 h 1036320"/>
                <a:gd name="connsiteX54" fmla="*/ 1188720 w 1501140"/>
                <a:gd name="connsiteY54" fmla="*/ 304800 h 1036320"/>
                <a:gd name="connsiteX55" fmla="*/ 1150620 w 1501140"/>
                <a:gd name="connsiteY55" fmla="*/ 220980 h 1036320"/>
                <a:gd name="connsiteX56" fmla="*/ 1059180 w 1501140"/>
                <a:gd name="connsiteY56" fmla="*/ 182880 h 1036320"/>
                <a:gd name="connsiteX57" fmla="*/ 1005840 w 1501140"/>
                <a:gd name="connsiteY57" fmla="*/ 152400 h 1036320"/>
                <a:gd name="connsiteX58" fmla="*/ 982980 w 1501140"/>
                <a:gd name="connsiteY58" fmla="*/ 129540 h 1036320"/>
                <a:gd name="connsiteX59" fmla="*/ 876300 w 1501140"/>
                <a:gd name="connsiteY59" fmla="*/ 129540 h 1036320"/>
                <a:gd name="connsiteX60" fmla="*/ 853440 w 1501140"/>
                <a:gd name="connsiteY60" fmla="*/ 129540 h 1036320"/>
                <a:gd name="connsiteX61" fmla="*/ 830580 w 1501140"/>
                <a:gd name="connsiteY61" fmla="*/ 106680 h 1036320"/>
                <a:gd name="connsiteX62" fmla="*/ 769620 w 1501140"/>
                <a:gd name="connsiteY62" fmla="*/ 91440 h 1036320"/>
                <a:gd name="connsiteX63" fmla="*/ 769620 w 1501140"/>
                <a:gd name="connsiteY63" fmla="*/ 91440 h 1036320"/>
                <a:gd name="connsiteX64" fmla="*/ 708660 w 1501140"/>
                <a:gd name="connsiteY64" fmla="*/ 182880 h 1036320"/>
                <a:gd name="connsiteX65" fmla="*/ 670560 w 1501140"/>
                <a:gd name="connsiteY65" fmla="*/ 243840 h 1036320"/>
                <a:gd name="connsiteX66" fmla="*/ 632460 w 1501140"/>
                <a:gd name="connsiteY66" fmla="*/ 243840 h 1036320"/>
                <a:gd name="connsiteX67" fmla="*/ 609600 w 1501140"/>
                <a:gd name="connsiteY67" fmla="*/ 228600 h 1036320"/>
                <a:gd name="connsiteX68" fmla="*/ 632460 w 1501140"/>
                <a:gd name="connsiteY68" fmla="*/ 114300 h 1036320"/>
                <a:gd name="connsiteX69" fmla="*/ 609600 w 1501140"/>
                <a:gd name="connsiteY69" fmla="*/ 83820 h 1036320"/>
                <a:gd name="connsiteX70" fmla="*/ 609600 w 1501140"/>
                <a:gd name="connsiteY70" fmla="*/ 83820 h 1036320"/>
                <a:gd name="connsiteX71" fmla="*/ 586740 w 1501140"/>
                <a:gd name="connsiteY71" fmla="*/ 0 h 1036320"/>
                <a:gd name="connsiteX72" fmla="*/ 556260 w 1501140"/>
                <a:gd name="connsiteY72" fmla="*/ 0 h 1036320"/>
                <a:gd name="connsiteX73" fmla="*/ 556260 w 1501140"/>
                <a:gd name="connsiteY73" fmla="*/ 0 h 1036320"/>
                <a:gd name="connsiteX74" fmla="*/ 525780 w 1501140"/>
                <a:gd name="connsiteY74" fmla="*/ 91440 h 1036320"/>
                <a:gd name="connsiteX75" fmla="*/ 525780 w 1501140"/>
                <a:gd name="connsiteY75" fmla="*/ 91440 h 1036320"/>
                <a:gd name="connsiteX76" fmla="*/ 472440 w 1501140"/>
                <a:gd name="connsiteY76" fmla="*/ 106680 h 1036320"/>
                <a:gd name="connsiteX77" fmla="*/ 464820 w 1501140"/>
                <a:gd name="connsiteY77" fmla="*/ 76200 h 1036320"/>
                <a:gd name="connsiteX78" fmla="*/ 449580 w 1501140"/>
                <a:gd name="connsiteY78" fmla="*/ 53340 h 1036320"/>
                <a:gd name="connsiteX79" fmla="*/ 434340 w 1501140"/>
                <a:gd name="connsiteY79" fmla="*/ 38100 h 1036320"/>
                <a:gd name="connsiteX80" fmla="*/ 403860 w 1501140"/>
                <a:gd name="connsiteY80" fmla="*/ 38100 h 1036320"/>
                <a:gd name="connsiteX81" fmla="*/ 335280 w 1501140"/>
                <a:gd name="connsiteY81" fmla="*/ 68580 h 1036320"/>
                <a:gd name="connsiteX82" fmla="*/ 274320 w 1501140"/>
                <a:gd name="connsiteY82" fmla="*/ 53340 h 1036320"/>
                <a:gd name="connsiteX83" fmla="*/ 228600 w 1501140"/>
                <a:gd name="connsiteY83" fmla="*/ 91440 h 1036320"/>
                <a:gd name="connsiteX84" fmla="*/ 137160 w 1501140"/>
                <a:gd name="connsiteY84" fmla="*/ 91440 h 1036320"/>
                <a:gd name="connsiteX85" fmla="*/ 53340 w 1501140"/>
                <a:gd name="connsiteY85" fmla="*/ 106680 h 103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501140" h="1036320">
                  <a:moveTo>
                    <a:pt x="53340" y="106680"/>
                  </a:moveTo>
                  <a:lnTo>
                    <a:pt x="76200" y="175260"/>
                  </a:lnTo>
                  <a:lnTo>
                    <a:pt x="53340" y="228600"/>
                  </a:lnTo>
                  <a:lnTo>
                    <a:pt x="60960" y="304800"/>
                  </a:lnTo>
                  <a:lnTo>
                    <a:pt x="60960" y="388620"/>
                  </a:lnTo>
                  <a:lnTo>
                    <a:pt x="60960" y="388620"/>
                  </a:lnTo>
                  <a:lnTo>
                    <a:pt x="30480" y="502920"/>
                  </a:lnTo>
                  <a:lnTo>
                    <a:pt x="38100" y="548640"/>
                  </a:lnTo>
                  <a:lnTo>
                    <a:pt x="38100" y="548640"/>
                  </a:lnTo>
                  <a:lnTo>
                    <a:pt x="0" y="655320"/>
                  </a:lnTo>
                  <a:lnTo>
                    <a:pt x="0" y="655320"/>
                  </a:lnTo>
                  <a:lnTo>
                    <a:pt x="15240" y="762000"/>
                  </a:lnTo>
                  <a:lnTo>
                    <a:pt x="30480" y="815340"/>
                  </a:lnTo>
                  <a:lnTo>
                    <a:pt x="30480" y="815340"/>
                  </a:lnTo>
                  <a:lnTo>
                    <a:pt x="76200" y="876300"/>
                  </a:lnTo>
                  <a:lnTo>
                    <a:pt x="76200" y="876300"/>
                  </a:lnTo>
                  <a:lnTo>
                    <a:pt x="76200" y="952500"/>
                  </a:lnTo>
                  <a:lnTo>
                    <a:pt x="106680" y="998220"/>
                  </a:lnTo>
                  <a:lnTo>
                    <a:pt x="175260" y="1036320"/>
                  </a:lnTo>
                  <a:lnTo>
                    <a:pt x="175260" y="1036320"/>
                  </a:lnTo>
                  <a:lnTo>
                    <a:pt x="228600" y="1005840"/>
                  </a:lnTo>
                  <a:lnTo>
                    <a:pt x="243840" y="1036320"/>
                  </a:lnTo>
                  <a:lnTo>
                    <a:pt x="266700" y="1005840"/>
                  </a:lnTo>
                  <a:lnTo>
                    <a:pt x="266700" y="1005840"/>
                  </a:lnTo>
                  <a:lnTo>
                    <a:pt x="335280" y="990600"/>
                  </a:lnTo>
                  <a:lnTo>
                    <a:pt x="388620" y="990600"/>
                  </a:lnTo>
                  <a:lnTo>
                    <a:pt x="464820" y="998220"/>
                  </a:lnTo>
                  <a:lnTo>
                    <a:pt x="464820" y="929640"/>
                  </a:lnTo>
                  <a:lnTo>
                    <a:pt x="449580" y="899160"/>
                  </a:lnTo>
                  <a:lnTo>
                    <a:pt x="480060" y="830580"/>
                  </a:lnTo>
                  <a:lnTo>
                    <a:pt x="502920" y="807720"/>
                  </a:lnTo>
                  <a:lnTo>
                    <a:pt x="533400" y="739140"/>
                  </a:lnTo>
                  <a:lnTo>
                    <a:pt x="571500" y="716280"/>
                  </a:lnTo>
                  <a:lnTo>
                    <a:pt x="662940" y="723900"/>
                  </a:lnTo>
                  <a:lnTo>
                    <a:pt x="739140" y="731520"/>
                  </a:lnTo>
                  <a:lnTo>
                    <a:pt x="822960" y="678180"/>
                  </a:lnTo>
                  <a:lnTo>
                    <a:pt x="876300" y="655320"/>
                  </a:lnTo>
                  <a:lnTo>
                    <a:pt x="906780" y="640080"/>
                  </a:lnTo>
                  <a:lnTo>
                    <a:pt x="914400" y="617220"/>
                  </a:lnTo>
                  <a:lnTo>
                    <a:pt x="952500" y="617220"/>
                  </a:lnTo>
                  <a:lnTo>
                    <a:pt x="975360" y="647700"/>
                  </a:lnTo>
                  <a:lnTo>
                    <a:pt x="1021080" y="647700"/>
                  </a:lnTo>
                  <a:lnTo>
                    <a:pt x="1089660" y="685800"/>
                  </a:lnTo>
                  <a:lnTo>
                    <a:pt x="1112520" y="723900"/>
                  </a:lnTo>
                  <a:lnTo>
                    <a:pt x="1249680" y="708660"/>
                  </a:lnTo>
                  <a:lnTo>
                    <a:pt x="1249680" y="708660"/>
                  </a:lnTo>
                  <a:lnTo>
                    <a:pt x="1402080" y="693420"/>
                  </a:lnTo>
                  <a:lnTo>
                    <a:pt x="1424940" y="678180"/>
                  </a:lnTo>
                  <a:lnTo>
                    <a:pt x="1493520" y="617220"/>
                  </a:lnTo>
                  <a:lnTo>
                    <a:pt x="1501140" y="525780"/>
                  </a:lnTo>
                  <a:lnTo>
                    <a:pt x="1501140" y="480060"/>
                  </a:lnTo>
                  <a:lnTo>
                    <a:pt x="1432560" y="449580"/>
                  </a:lnTo>
                  <a:lnTo>
                    <a:pt x="1325880" y="441960"/>
                  </a:lnTo>
                  <a:lnTo>
                    <a:pt x="1295400" y="342900"/>
                  </a:lnTo>
                  <a:lnTo>
                    <a:pt x="1188720" y="304800"/>
                  </a:lnTo>
                  <a:lnTo>
                    <a:pt x="1150620" y="220980"/>
                  </a:lnTo>
                  <a:lnTo>
                    <a:pt x="1059180" y="182880"/>
                  </a:lnTo>
                  <a:lnTo>
                    <a:pt x="1005840" y="152400"/>
                  </a:lnTo>
                  <a:lnTo>
                    <a:pt x="982980" y="129540"/>
                  </a:lnTo>
                  <a:lnTo>
                    <a:pt x="876300" y="129540"/>
                  </a:lnTo>
                  <a:lnTo>
                    <a:pt x="853440" y="129540"/>
                  </a:lnTo>
                  <a:lnTo>
                    <a:pt x="830580" y="106680"/>
                  </a:lnTo>
                  <a:lnTo>
                    <a:pt x="769620" y="91440"/>
                  </a:lnTo>
                  <a:lnTo>
                    <a:pt x="769620" y="91440"/>
                  </a:lnTo>
                  <a:lnTo>
                    <a:pt x="708660" y="182880"/>
                  </a:lnTo>
                  <a:lnTo>
                    <a:pt x="670560" y="243840"/>
                  </a:lnTo>
                  <a:lnTo>
                    <a:pt x="632460" y="243840"/>
                  </a:lnTo>
                  <a:lnTo>
                    <a:pt x="609600" y="228600"/>
                  </a:lnTo>
                  <a:lnTo>
                    <a:pt x="632460" y="114300"/>
                  </a:lnTo>
                  <a:lnTo>
                    <a:pt x="609600" y="83820"/>
                  </a:lnTo>
                  <a:lnTo>
                    <a:pt x="609600" y="83820"/>
                  </a:lnTo>
                  <a:lnTo>
                    <a:pt x="586740" y="0"/>
                  </a:lnTo>
                  <a:lnTo>
                    <a:pt x="556260" y="0"/>
                  </a:lnTo>
                  <a:lnTo>
                    <a:pt x="556260" y="0"/>
                  </a:lnTo>
                  <a:lnTo>
                    <a:pt x="525780" y="91440"/>
                  </a:lnTo>
                  <a:lnTo>
                    <a:pt x="525780" y="91440"/>
                  </a:lnTo>
                  <a:lnTo>
                    <a:pt x="472440" y="106680"/>
                  </a:lnTo>
                  <a:lnTo>
                    <a:pt x="464820" y="76200"/>
                  </a:lnTo>
                  <a:lnTo>
                    <a:pt x="449580" y="53340"/>
                  </a:lnTo>
                  <a:lnTo>
                    <a:pt x="434340" y="38100"/>
                  </a:lnTo>
                  <a:lnTo>
                    <a:pt x="403860" y="38100"/>
                  </a:lnTo>
                  <a:lnTo>
                    <a:pt x="335280" y="68580"/>
                  </a:lnTo>
                  <a:lnTo>
                    <a:pt x="274320" y="53340"/>
                  </a:lnTo>
                  <a:lnTo>
                    <a:pt x="228600" y="91440"/>
                  </a:lnTo>
                  <a:lnTo>
                    <a:pt x="137160" y="91440"/>
                  </a:lnTo>
                  <a:lnTo>
                    <a:pt x="53340" y="10668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3" name="Прямоугольник 262"/>
            <p:cNvSpPr/>
            <p:nvPr/>
          </p:nvSpPr>
          <p:spPr>
            <a:xfrm>
              <a:off x="7093158" y="1773637"/>
              <a:ext cx="67117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264" name="Прямоугольник 263"/>
            <p:cNvSpPr/>
            <p:nvPr/>
          </p:nvSpPr>
          <p:spPr>
            <a:xfrm>
              <a:off x="4576727" y="2864679"/>
              <a:ext cx="73663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265" name="Прямоугольник 264"/>
            <p:cNvSpPr/>
            <p:nvPr/>
          </p:nvSpPr>
          <p:spPr>
            <a:xfrm>
              <a:off x="8098609" y="2902752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266" name="Прямоугольник 265"/>
            <p:cNvSpPr/>
            <p:nvPr/>
          </p:nvSpPr>
          <p:spPr>
            <a:xfrm>
              <a:off x="7175251" y="3317932"/>
              <a:ext cx="117818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267" name="Прямоугольник 266"/>
            <p:cNvSpPr/>
            <p:nvPr/>
          </p:nvSpPr>
          <p:spPr>
            <a:xfrm>
              <a:off x="5908684" y="2364663"/>
              <a:ext cx="109516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268" name="Прямоугольник 267"/>
            <p:cNvSpPr/>
            <p:nvPr/>
          </p:nvSpPr>
          <p:spPr>
            <a:xfrm>
              <a:off x="4565201" y="2158038"/>
              <a:ext cx="615734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Кукмор</a:t>
              </a: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3658472" y="1717800"/>
              <a:ext cx="650909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Балтаси</a:t>
              </a:r>
            </a:p>
          </p:txBody>
        </p:sp>
        <p:sp>
          <p:nvSpPr>
            <p:cNvPr id="270" name="Прямоугольник 269"/>
            <p:cNvSpPr/>
            <p:nvPr/>
          </p:nvSpPr>
          <p:spPr>
            <a:xfrm>
              <a:off x="2532108" y="2020312"/>
              <a:ext cx="749648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621387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Большая. Атня</a:t>
              </a:r>
            </a:p>
          </p:txBody>
        </p:sp>
        <p:sp>
          <p:nvSpPr>
            <p:cNvPr id="271" name="Полилиния 270"/>
            <p:cNvSpPr/>
            <p:nvPr/>
          </p:nvSpPr>
          <p:spPr>
            <a:xfrm>
              <a:off x="7036260" y="4372685"/>
              <a:ext cx="1180446" cy="939507"/>
            </a:xfrm>
            <a:custGeom>
              <a:avLst/>
              <a:gdLst>
                <a:gd name="connsiteX0" fmla="*/ 784860 w 1584960"/>
                <a:gd name="connsiteY0" fmla="*/ 129540 h 1348740"/>
                <a:gd name="connsiteX1" fmla="*/ 838200 w 1584960"/>
                <a:gd name="connsiteY1" fmla="*/ 228600 h 1348740"/>
                <a:gd name="connsiteX2" fmla="*/ 982980 w 1584960"/>
                <a:gd name="connsiteY2" fmla="*/ 220980 h 1348740"/>
                <a:gd name="connsiteX3" fmla="*/ 990600 w 1584960"/>
                <a:gd name="connsiteY3" fmla="*/ 266700 h 1348740"/>
                <a:gd name="connsiteX4" fmla="*/ 990600 w 1584960"/>
                <a:gd name="connsiteY4" fmla="*/ 320040 h 1348740"/>
                <a:gd name="connsiteX5" fmla="*/ 1005840 w 1584960"/>
                <a:gd name="connsiteY5" fmla="*/ 342900 h 1348740"/>
                <a:gd name="connsiteX6" fmla="*/ 1005840 w 1584960"/>
                <a:gd name="connsiteY6" fmla="*/ 342900 h 1348740"/>
                <a:gd name="connsiteX7" fmla="*/ 1043940 w 1584960"/>
                <a:gd name="connsiteY7" fmla="*/ 480060 h 1348740"/>
                <a:gd name="connsiteX8" fmla="*/ 1135380 w 1584960"/>
                <a:gd name="connsiteY8" fmla="*/ 457200 h 1348740"/>
                <a:gd name="connsiteX9" fmla="*/ 1188720 w 1584960"/>
                <a:gd name="connsiteY9" fmla="*/ 487680 h 1348740"/>
                <a:gd name="connsiteX10" fmla="*/ 1295400 w 1584960"/>
                <a:gd name="connsiteY10" fmla="*/ 563880 h 1348740"/>
                <a:gd name="connsiteX11" fmla="*/ 1325880 w 1584960"/>
                <a:gd name="connsiteY11" fmla="*/ 594360 h 1348740"/>
                <a:gd name="connsiteX12" fmla="*/ 1310640 w 1584960"/>
                <a:gd name="connsiteY12" fmla="*/ 647700 h 1348740"/>
                <a:gd name="connsiteX13" fmla="*/ 1371600 w 1584960"/>
                <a:gd name="connsiteY13" fmla="*/ 693420 h 1348740"/>
                <a:gd name="connsiteX14" fmla="*/ 1379220 w 1584960"/>
                <a:gd name="connsiteY14" fmla="*/ 716280 h 1348740"/>
                <a:gd name="connsiteX15" fmla="*/ 1363980 w 1584960"/>
                <a:gd name="connsiteY15" fmla="*/ 754380 h 1348740"/>
                <a:gd name="connsiteX16" fmla="*/ 1447800 w 1584960"/>
                <a:gd name="connsiteY16" fmla="*/ 853440 h 1348740"/>
                <a:gd name="connsiteX17" fmla="*/ 1531620 w 1584960"/>
                <a:gd name="connsiteY17" fmla="*/ 815340 h 1348740"/>
                <a:gd name="connsiteX18" fmla="*/ 1562100 w 1584960"/>
                <a:gd name="connsiteY18" fmla="*/ 777240 h 1348740"/>
                <a:gd name="connsiteX19" fmla="*/ 1584960 w 1584960"/>
                <a:gd name="connsiteY19" fmla="*/ 822960 h 1348740"/>
                <a:gd name="connsiteX20" fmla="*/ 1562100 w 1584960"/>
                <a:gd name="connsiteY20" fmla="*/ 876300 h 1348740"/>
                <a:gd name="connsiteX21" fmla="*/ 1539240 w 1584960"/>
                <a:gd name="connsiteY21" fmla="*/ 944880 h 1348740"/>
                <a:gd name="connsiteX22" fmla="*/ 1478280 w 1584960"/>
                <a:gd name="connsiteY22" fmla="*/ 967740 h 1348740"/>
                <a:gd name="connsiteX23" fmla="*/ 1249680 w 1584960"/>
                <a:gd name="connsiteY23" fmla="*/ 998220 h 1348740"/>
                <a:gd name="connsiteX24" fmla="*/ 1249680 w 1584960"/>
                <a:gd name="connsiteY24" fmla="*/ 1021080 h 1348740"/>
                <a:gd name="connsiteX25" fmla="*/ 1203960 w 1584960"/>
                <a:gd name="connsiteY25" fmla="*/ 1051560 h 1348740"/>
                <a:gd name="connsiteX26" fmla="*/ 1150620 w 1584960"/>
                <a:gd name="connsiteY26" fmla="*/ 1104900 h 1348740"/>
                <a:gd name="connsiteX27" fmla="*/ 1150620 w 1584960"/>
                <a:gd name="connsiteY27" fmla="*/ 1135380 h 1348740"/>
                <a:gd name="connsiteX28" fmla="*/ 1097280 w 1584960"/>
                <a:gd name="connsiteY28" fmla="*/ 1165860 h 1348740"/>
                <a:gd name="connsiteX29" fmla="*/ 1066800 w 1584960"/>
                <a:gd name="connsiteY29" fmla="*/ 1173480 h 1348740"/>
                <a:gd name="connsiteX30" fmla="*/ 998220 w 1584960"/>
                <a:gd name="connsiteY30" fmla="*/ 1173480 h 1348740"/>
                <a:gd name="connsiteX31" fmla="*/ 937260 w 1584960"/>
                <a:gd name="connsiteY31" fmla="*/ 1150620 h 1348740"/>
                <a:gd name="connsiteX32" fmla="*/ 868680 w 1584960"/>
                <a:gd name="connsiteY32" fmla="*/ 1150620 h 1348740"/>
                <a:gd name="connsiteX33" fmla="*/ 784860 w 1584960"/>
                <a:gd name="connsiteY33" fmla="*/ 1150620 h 1348740"/>
                <a:gd name="connsiteX34" fmla="*/ 784860 w 1584960"/>
                <a:gd name="connsiteY34" fmla="*/ 1150620 h 1348740"/>
                <a:gd name="connsiteX35" fmla="*/ 731520 w 1584960"/>
                <a:gd name="connsiteY35" fmla="*/ 1143000 h 1348740"/>
                <a:gd name="connsiteX36" fmla="*/ 701040 w 1584960"/>
                <a:gd name="connsiteY36" fmla="*/ 1150620 h 1348740"/>
                <a:gd name="connsiteX37" fmla="*/ 640080 w 1584960"/>
                <a:gd name="connsiteY37" fmla="*/ 1188720 h 1348740"/>
                <a:gd name="connsiteX38" fmla="*/ 502920 w 1584960"/>
                <a:gd name="connsiteY38" fmla="*/ 1203960 h 1348740"/>
                <a:gd name="connsiteX39" fmla="*/ 502920 w 1584960"/>
                <a:gd name="connsiteY39" fmla="*/ 1203960 h 1348740"/>
                <a:gd name="connsiteX40" fmla="*/ 472440 w 1584960"/>
                <a:gd name="connsiteY40" fmla="*/ 1150620 h 1348740"/>
                <a:gd name="connsiteX41" fmla="*/ 457200 w 1584960"/>
                <a:gd name="connsiteY41" fmla="*/ 1135380 h 1348740"/>
                <a:gd name="connsiteX42" fmla="*/ 457200 w 1584960"/>
                <a:gd name="connsiteY42" fmla="*/ 1135380 h 1348740"/>
                <a:gd name="connsiteX43" fmla="*/ 350520 w 1584960"/>
                <a:gd name="connsiteY43" fmla="*/ 1181100 h 1348740"/>
                <a:gd name="connsiteX44" fmla="*/ 304800 w 1584960"/>
                <a:gd name="connsiteY44" fmla="*/ 1249680 h 1348740"/>
                <a:gd name="connsiteX45" fmla="*/ 304800 w 1584960"/>
                <a:gd name="connsiteY45" fmla="*/ 1249680 h 1348740"/>
                <a:gd name="connsiteX46" fmla="*/ 243840 w 1584960"/>
                <a:gd name="connsiteY46" fmla="*/ 1303020 h 1348740"/>
                <a:gd name="connsiteX47" fmla="*/ 243840 w 1584960"/>
                <a:gd name="connsiteY47" fmla="*/ 1303020 h 1348740"/>
                <a:gd name="connsiteX48" fmla="*/ 198120 w 1584960"/>
                <a:gd name="connsiteY48" fmla="*/ 1348740 h 1348740"/>
                <a:gd name="connsiteX49" fmla="*/ 137160 w 1584960"/>
                <a:gd name="connsiteY49" fmla="*/ 1348740 h 1348740"/>
                <a:gd name="connsiteX50" fmla="*/ 99060 w 1584960"/>
                <a:gd name="connsiteY50" fmla="*/ 1341120 h 1348740"/>
                <a:gd name="connsiteX51" fmla="*/ 99060 w 1584960"/>
                <a:gd name="connsiteY51" fmla="*/ 1341120 h 1348740"/>
                <a:gd name="connsiteX52" fmla="*/ 99060 w 1584960"/>
                <a:gd name="connsiteY52" fmla="*/ 1341120 h 1348740"/>
                <a:gd name="connsiteX53" fmla="*/ 129540 w 1584960"/>
                <a:gd name="connsiteY53" fmla="*/ 1249680 h 1348740"/>
                <a:gd name="connsiteX54" fmla="*/ 121920 w 1584960"/>
                <a:gd name="connsiteY54" fmla="*/ 1203960 h 1348740"/>
                <a:gd name="connsiteX55" fmla="*/ 121920 w 1584960"/>
                <a:gd name="connsiteY55" fmla="*/ 1203960 h 1348740"/>
                <a:gd name="connsiteX56" fmla="*/ 60960 w 1584960"/>
                <a:gd name="connsiteY56" fmla="*/ 1127760 h 1348740"/>
                <a:gd name="connsiteX57" fmla="*/ 60960 w 1584960"/>
                <a:gd name="connsiteY57" fmla="*/ 1127760 h 1348740"/>
                <a:gd name="connsiteX58" fmla="*/ 22860 w 1584960"/>
                <a:gd name="connsiteY58" fmla="*/ 1028700 h 1348740"/>
                <a:gd name="connsiteX59" fmla="*/ 53340 w 1584960"/>
                <a:gd name="connsiteY59" fmla="*/ 1028700 h 1348740"/>
                <a:gd name="connsiteX60" fmla="*/ 60960 w 1584960"/>
                <a:gd name="connsiteY60" fmla="*/ 1005840 h 1348740"/>
                <a:gd name="connsiteX61" fmla="*/ 30480 w 1584960"/>
                <a:gd name="connsiteY61" fmla="*/ 1005840 h 1348740"/>
                <a:gd name="connsiteX62" fmla="*/ 45720 w 1584960"/>
                <a:gd name="connsiteY62" fmla="*/ 944880 h 1348740"/>
                <a:gd name="connsiteX63" fmla="*/ 45720 w 1584960"/>
                <a:gd name="connsiteY63" fmla="*/ 944880 h 1348740"/>
                <a:gd name="connsiteX64" fmla="*/ 83820 w 1584960"/>
                <a:gd name="connsiteY64" fmla="*/ 853440 h 1348740"/>
                <a:gd name="connsiteX65" fmla="*/ 83820 w 1584960"/>
                <a:gd name="connsiteY65" fmla="*/ 853440 h 1348740"/>
                <a:gd name="connsiteX66" fmla="*/ 15240 w 1584960"/>
                <a:gd name="connsiteY66" fmla="*/ 830580 h 1348740"/>
                <a:gd name="connsiteX67" fmla="*/ 15240 w 1584960"/>
                <a:gd name="connsiteY67" fmla="*/ 708660 h 1348740"/>
                <a:gd name="connsiteX68" fmla="*/ 15240 w 1584960"/>
                <a:gd name="connsiteY68" fmla="*/ 708660 h 1348740"/>
                <a:gd name="connsiteX69" fmla="*/ 0 w 1584960"/>
                <a:gd name="connsiteY69" fmla="*/ 647700 h 1348740"/>
                <a:gd name="connsiteX70" fmla="*/ 0 w 1584960"/>
                <a:gd name="connsiteY70" fmla="*/ 647700 h 1348740"/>
                <a:gd name="connsiteX71" fmla="*/ 0 w 1584960"/>
                <a:gd name="connsiteY71" fmla="*/ 556260 h 1348740"/>
                <a:gd name="connsiteX72" fmla="*/ 53340 w 1584960"/>
                <a:gd name="connsiteY72" fmla="*/ 472440 h 1348740"/>
                <a:gd name="connsiteX73" fmla="*/ 68580 w 1584960"/>
                <a:gd name="connsiteY73" fmla="*/ 426720 h 1348740"/>
                <a:gd name="connsiteX74" fmla="*/ 68580 w 1584960"/>
                <a:gd name="connsiteY74" fmla="*/ 426720 h 1348740"/>
                <a:gd name="connsiteX75" fmla="*/ 60960 w 1584960"/>
                <a:gd name="connsiteY75" fmla="*/ 373380 h 1348740"/>
                <a:gd name="connsiteX76" fmla="*/ 106680 w 1584960"/>
                <a:gd name="connsiteY76" fmla="*/ 289560 h 1348740"/>
                <a:gd name="connsiteX77" fmla="*/ 106680 w 1584960"/>
                <a:gd name="connsiteY77" fmla="*/ 289560 h 1348740"/>
                <a:gd name="connsiteX78" fmla="*/ 144780 w 1584960"/>
                <a:gd name="connsiteY78" fmla="*/ 198120 h 1348740"/>
                <a:gd name="connsiteX79" fmla="*/ 220980 w 1584960"/>
                <a:gd name="connsiteY79" fmla="*/ 129540 h 1348740"/>
                <a:gd name="connsiteX80" fmla="*/ 259080 w 1584960"/>
                <a:gd name="connsiteY80" fmla="*/ 99060 h 1348740"/>
                <a:gd name="connsiteX81" fmla="*/ 243840 w 1584960"/>
                <a:gd name="connsiteY81" fmla="*/ 99060 h 1348740"/>
                <a:gd name="connsiteX82" fmla="*/ 251460 w 1584960"/>
                <a:gd name="connsiteY82" fmla="*/ 38100 h 1348740"/>
                <a:gd name="connsiteX83" fmla="*/ 289560 w 1584960"/>
                <a:gd name="connsiteY83" fmla="*/ 38100 h 1348740"/>
                <a:gd name="connsiteX84" fmla="*/ 312420 w 1584960"/>
                <a:gd name="connsiteY84" fmla="*/ 68580 h 1348740"/>
                <a:gd name="connsiteX85" fmla="*/ 373380 w 1584960"/>
                <a:gd name="connsiteY85" fmla="*/ 83820 h 1348740"/>
                <a:gd name="connsiteX86" fmla="*/ 419100 w 1584960"/>
                <a:gd name="connsiteY86" fmla="*/ 83820 h 1348740"/>
                <a:gd name="connsiteX87" fmla="*/ 449580 w 1584960"/>
                <a:gd name="connsiteY87" fmla="*/ 22860 h 1348740"/>
                <a:gd name="connsiteX88" fmla="*/ 449580 w 1584960"/>
                <a:gd name="connsiteY88" fmla="*/ 22860 h 1348740"/>
                <a:gd name="connsiteX89" fmla="*/ 579120 w 1584960"/>
                <a:gd name="connsiteY89" fmla="*/ 7620 h 1348740"/>
                <a:gd name="connsiteX90" fmla="*/ 647700 w 1584960"/>
                <a:gd name="connsiteY90" fmla="*/ 0 h 1348740"/>
                <a:gd name="connsiteX91" fmla="*/ 739140 w 1584960"/>
                <a:gd name="connsiteY91" fmla="*/ 76200 h 1348740"/>
                <a:gd name="connsiteX92" fmla="*/ 784860 w 1584960"/>
                <a:gd name="connsiteY92" fmla="*/ 129540 h 134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584960" h="1348740">
                  <a:moveTo>
                    <a:pt x="784860" y="129540"/>
                  </a:moveTo>
                  <a:lnTo>
                    <a:pt x="838200" y="228600"/>
                  </a:lnTo>
                  <a:lnTo>
                    <a:pt x="982980" y="220980"/>
                  </a:lnTo>
                  <a:lnTo>
                    <a:pt x="990600" y="266700"/>
                  </a:lnTo>
                  <a:lnTo>
                    <a:pt x="990600" y="320040"/>
                  </a:lnTo>
                  <a:lnTo>
                    <a:pt x="1005840" y="342900"/>
                  </a:lnTo>
                  <a:lnTo>
                    <a:pt x="1005840" y="342900"/>
                  </a:lnTo>
                  <a:lnTo>
                    <a:pt x="1043940" y="480060"/>
                  </a:lnTo>
                  <a:lnTo>
                    <a:pt x="1135380" y="457200"/>
                  </a:lnTo>
                  <a:lnTo>
                    <a:pt x="1188720" y="487680"/>
                  </a:lnTo>
                  <a:lnTo>
                    <a:pt x="1295400" y="563880"/>
                  </a:lnTo>
                  <a:lnTo>
                    <a:pt x="1325880" y="594360"/>
                  </a:lnTo>
                  <a:lnTo>
                    <a:pt x="1310640" y="647700"/>
                  </a:lnTo>
                  <a:lnTo>
                    <a:pt x="1371600" y="693420"/>
                  </a:lnTo>
                  <a:lnTo>
                    <a:pt x="1379220" y="716280"/>
                  </a:lnTo>
                  <a:lnTo>
                    <a:pt x="1363980" y="754380"/>
                  </a:lnTo>
                  <a:lnTo>
                    <a:pt x="1447800" y="853440"/>
                  </a:lnTo>
                  <a:lnTo>
                    <a:pt x="1531620" y="815340"/>
                  </a:lnTo>
                  <a:lnTo>
                    <a:pt x="1562100" y="777240"/>
                  </a:lnTo>
                  <a:lnTo>
                    <a:pt x="1584960" y="822960"/>
                  </a:lnTo>
                  <a:lnTo>
                    <a:pt x="1562100" y="876300"/>
                  </a:lnTo>
                  <a:lnTo>
                    <a:pt x="1539240" y="944880"/>
                  </a:lnTo>
                  <a:lnTo>
                    <a:pt x="1478280" y="967740"/>
                  </a:lnTo>
                  <a:lnTo>
                    <a:pt x="1249680" y="998220"/>
                  </a:lnTo>
                  <a:lnTo>
                    <a:pt x="1249680" y="1021080"/>
                  </a:lnTo>
                  <a:lnTo>
                    <a:pt x="1203960" y="1051560"/>
                  </a:lnTo>
                  <a:lnTo>
                    <a:pt x="1150620" y="1104900"/>
                  </a:lnTo>
                  <a:lnTo>
                    <a:pt x="1150620" y="1135380"/>
                  </a:lnTo>
                  <a:lnTo>
                    <a:pt x="1097280" y="1165860"/>
                  </a:lnTo>
                  <a:lnTo>
                    <a:pt x="1066800" y="1173480"/>
                  </a:lnTo>
                  <a:lnTo>
                    <a:pt x="998220" y="1173480"/>
                  </a:lnTo>
                  <a:lnTo>
                    <a:pt x="937260" y="1150620"/>
                  </a:lnTo>
                  <a:lnTo>
                    <a:pt x="868680" y="1150620"/>
                  </a:lnTo>
                  <a:lnTo>
                    <a:pt x="784860" y="1150620"/>
                  </a:lnTo>
                  <a:lnTo>
                    <a:pt x="784860" y="1150620"/>
                  </a:lnTo>
                  <a:lnTo>
                    <a:pt x="731520" y="1143000"/>
                  </a:lnTo>
                  <a:lnTo>
                    <a:pt x="701040" y="1150620"/>
                  </a:lnTo>
                  <a:lnTo>
                    <a:pt x="640080" y="1188720"/>
                  </a:lnTo>
                  <a:lnTo>
                    <a:pt x="502920" y="1203960"/>
                  </a:lnTo>
                  <a:lnTo>
                    <a:pt x="502920" y="1203960"/>
                  </a:lnTo>
                  <a:lnTo>
                    <a:pt x="472440" y="1150620"/>
                  </a:lnTo>
                  <a:lnTo>
                    <a:pt x="457200" y="1135380"/>
                  </a:lnTo>
                  <a:lnTo>
                    <a:pt x="457200" y="1135380"/>
                  </a:lnTo>
                  <a:lnTo>
                    <a:pt x="350520" y="1181100"/>
                  </a:lnTo>
                  <a:lnTo>
                    <a:pt x="304800" y="1249680"/>
                  </a:lnTo>
                  <a:lnTo>
                    <a:pt x="304800" y="1249680"/>
                  </a:lnTo>
                  <a:lnTo>
                    <a:pt x="243840" y="1303020"/>
                  </a:lnTo>
                  <a:lnTo>
                    <a:pt x="243840" y="1303020"/>
                  </a:lnTo>
                  <a:lnTo>
                    <a:pt x="198120" y="1348740"/>
                  </a:lnTo>
                  <a:lnTo>
                    <a:pt x="137160" y="1348740"/>
                  </a:lnTo>
                  <a:lnTo>
                    <a:pt x="99060" y="1341120"/>
                  </a:lnTo>
                  <a:lnTo>
                    <a:pt x="99060" y="1341120"/>
                  </a:lnTo>
                  <a:lnTo>
                    <a:pt x="99060" y="1341120"/>
                  </a:lnTo>
                  <a:lnTo>
                    <a:pt x="129540" y="1249680"/>
                  </a:lnTo>
                  <a:lnTo>
                    <a:pt x="121920" y="1203960"/>
                  </a:lnTo>
                  <a:lnTo>
                    <a:pt x="121920" y="1203960"/>
                  </a:lnTo>
                  <a:lnTo>
                    <a:pt x="60960" y="1127760"/>
                  </a:lnTo>
                  <a:lnTo>
                    <a:pt x="60960" y="1127760"/>
                  </a:lnTo>
                  <a:lnTo>
                    <a:pt x="22860" y="1028700"/>
                  </a:lnTo>
                  <a:lnTo>
                    <a:pt x="53340" y="1028700"/>
                  </a:lnTo>
                  <a:lnTo>
                    <a:pt x="60960" y="1005840"/>
                  </a:lnTo>
                  <a:lnTo>
                    <a:pt x="30480" y="1005840"/>
                  </a:lnTo>
                  <a:lnTo>
                    <a:pt x="45720" y="944880"/>
                  </a:lnTo>
                  <a:lnTo>
                    <a:pt x="45720" y="944880"/>
                  </a:lnTo>
                  <a:lnTo>
                    <a:pt x="83820" y="853440"/>
                  </a:lnTo>
                  <a:lnTo>
                    <a:pt x="83820" y="853440"/>
                  </a:lnTo>
                  <a:lnTo>
                    <a:pt x="15240" y="830580"/>
                  </a:lnTo>
                  <a:lnTo>
                    <a:pt x="15240" y="708660"/>
                  </a:lnTo>
                  <a:lnTo>
                    <a:pt x="15240" y="708660"/>
                  </a:lnTo>
                  <a:lnTo>
                    <a:pt x="0" y="647700"/>
                  </a:lnTo>
                  <a:lnTo>
                    <a:pt x="0" y="647700"/>
                  </a:lnTo>
                  <a:lnTo>
                    <a:pt x="0" y="556260"/>
                  </a:lnTo>
                  <a:lnTo>
                    <a:pt x="53340" y="472440"/>
                  </a:lnTo>
                  <a:lnTo>
                    <a:pt x="68580" y="426720"/>
                  </a:lnTo>
                  <a:lnTo>
                    <a:pt x="68580" y="426720"/>
                  </a:lnTo>
                  <a:lnTo>
                    <a:pt x="60960" y="373380"/>
                  </a:lnTo>
                  <a:lnTo>
                    <a:pt x="106680" y="289560"/>
                  </a:lnTo>
                  <a:lnTo>
                    <a:pt x="106680" y="289560"/>
                  </a:lnTo>
                  <a:lnTo>
                    <a:pt x="144780" y="198120"/>
                  </a:lnTo>
                  <a:lnTo>
                    <a:pt x="220980" y="129540"/>
                  </a:lnTo>
                  <a:lnTo>
                    <a:pt x="259080" y="99060"/>
                  </a:lnTo>
                  <a:lnTo>
                    <a:pt x="243840" y="99060"/>
                  </a:lnTo>
                  <a:lnTo>
                    <a:pt x="251460" y="38100"/>
                  </a:lnTo>
                  <a:lnTo>
                    <a:pt x="289560" y="38100"/>
                  </a:lnTo>
                  <a:lnTo>
                    <a:pt x="312420" y="68580"/>
                  </a:lnTo>
                  <a:lnTo>
                    <a:pt x="373380" y="83820"/>
                  </a:lnTo>
                  <a:lnTo>
                    <a:pt x="419100" y="83820"/>
                  </a:lnTo>
                  <a:lnTo>
                    <a:pt x="449580" y="22860"/>
                  </a:lnTo>
                  <a:lnTo>
                    <a:pt x="449580" y="22860"/>
                  </a:lnTo>
                  <a:lnTo>
                    <a:pt x="579120" y="7620"/>
                  </a:lnTo>
                  <a:lnTo>
                    <a:pt x="647700" y="0"/>
                  </a:lnTo>
                  <a:lnTo>
                    <a:pt x="739140" y="76200"/>
                  </a:lnTo>
                  <a:lnTo>
                    <a:pt x="784860" y="12954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2" name="Полилиния 271"/>
            <p:cNvSpPr/>
            <p:nvPr/>
          </p:nvSpPr>
          <p:spPr>
            <a:xfrm>
              <a:off x="7245548" y="3659422"/>
              <a:ext cx="1202437" cy="816096"/>
            </a:xfrm>
            <a:custGeom>
              <a:avLst/>
              <a:gdLst>
                <a:gd name="connsiteX0" fmla="*/ 161925 w 1614487"/>
                <a:gd name="connsiteY0" fmla="*/ 66675 h 1171575"/>
                <a:gd name="connsiteX1" fmla="*/ 185737 w 1614487"/>
                <a:gd name="connsiteY1" fmla="*/ 123825 h 1171575"/>
                <a:gd name="connsiteX2" fmla="*/ 200025 w 1614487"/>
                <a:gd name="connsiteY2" fmla="*/ 147637 h 1171575"/>
                <a:gd name="connsiteX3" fmla="*/ 266700 w 1614487"/>
                <a:gd name="connsiteY3" fmla="*/ 166687 h 1171575"/>
                <a:gd name="connsiteX4" fmla="*/ 295275 w 1614487"/>
                <a:gd name="connsiteY4" fmla="*/ 171450 h 1171575"/>
                <a:gd name="connsiteX5" fmla="*/ 295275 w 1614487"/>
                <a:gd name="connsiteY5" fmla="*/ 171450 h 1171575"/>
                <a:gd name="connsiteX6" fmla="*/ 257175 w 1614487"/>
                <a:gd name="connsiteY6" fmla="*/ 214312 h 1171575"/>
                <a:gd name="connsiteX7" fmla="*/ 242887 w 1614487"/>
                <a:gd name="connsiteY7" fmla="*/ 238125 h 1171575"/>
                <a:gd name="connsiteX8" fmla="*/ 266700 w 1614487"/>
                <a:gd name="connsiteY8" fmla="*/ 271462 h 1171575"/>
                <a:gd name="connsiteX9" fmla="*/ 257175 w 1614487"/>
                <a:gd name="connsiteY9" fmla="*/ 314325 h 1171575"/>
                <a:gd name="connsiteX10" fmla="*/ 300037 w 1614487"/>
                <a:gd name="connsiteY10" fmla="*/ 304800 h 1171575"/>
                <a:gd name="connsiteX11" fmla="*/ 323850 w 1614487"/>
                <a:gd name="connsiteY11" fmla="*/ 261937 h 1171575"/>
                <a:gd name="connsiteX12" fmla="*/ 357187 w 1614487"/>
                <a:gd name="connsiteY12" fmla="*/ 266700 h 1171575"/>
                <a:gd name="connsiteX13" fmla="*/ 361950 w 1614487"/>
                <a:gd name="connsiteY13" fmla="*/ 290512 h 1171575"/>
                <a:gd name="connsiteX14" fmla="*/ 390525 w 1614487"/>
                <a:gd name="connsiteY14" fmla="*/ 290512 h 1171575"/>
                <a:gd name="connsiteX15" fmla="*/ 428625 w 1614487"/>
                <a:gd name="connsiteY15" fmla="*/ 280987 h 1171575"/>
                <a:gd name="connsiteX16" fmla="*/ 447675 w 1614487"/>
                <a:gd name="connsiteY16" fmla="*/ 261937 h 1171575"/>
                <a:gd name="connsiteX17" fmla="*/ 466725 w 1614487"/>
                <a:gd name="connsiteY17" fmla="*/ 214312 h 1171575"/>
                <a:gd name="connsiteX18" fmla="*/ 466725 w 1614487"/>
                <a:gd name="connsiteY18" fmla="*/ 214312 h 1171575"/>
                <a:gd name="connsiteX19" fmla="*/ 519112 w 1614487"/>
                <a:gd name="connsiteY19" fmla="*/ 171450 h 1171575"/>
                <a:gd name="connsiteX20" fmla="*/ 557212 w 1614487"/>
                <a:gd name="connsiteY20" fmla="*/ 114300 h 1171575"/>
                <a:gd name="connsiteX21" fmla="*/ 604837 w 1614487"/>
                <a:gd name="connsiteY21" fmla="*/ 114300 h 1171575"/>
                <a:gd name="connsiteX22" fmla="*/ 623887 w 1614487"/>
                <a:gd name="connsiteY22" fmla="*/ 142875 h 1171575"/>
                <a:gd name="connsiteX23" fmla="*/ 609600 w 1614487"/>
                <a:gd name="connsiteY23" fmla="*/ 176212 h 1171575"/>
                <a:gd name="connsiteX24" fmla="*/ 633412 w 1614487"/>
                <a:gd name="connsiteY24" fmla="*/ 195262 h 1171575"/>
                <a:gd name="connsiteX25" fmla="*/ 704850 w 1614487"/>
                <a:gd name="connsiteY25" fmla="*/ 200025 h 1171575"/>
                <a:gd name="connsiteX26" fmla="*/ 747712 w 1614487"/>
                <a:gd name="connsiteY26" fmla="*/ 200025 h 1171575"/>
                <a:gd name="connsiteX27" fmla="*/ 762000 w 1614487"/>
                <a:gd name="connsiteY27" fmla="*/ 233362 h 1171575"/>
                <a:gd name="connsiteX28" fmla="*/ 776287 w 1614487"/>
                <a:gd name="connsiteY28" fmla="*/ 323850 h 1171575"/>
                <a:gd name="connsiteX29" fmla="*/ 833437 w 1614487"/>
                <a:gd name="connsiteY29" fmla="*/ 333375 h 1171575"/>
                <a:gd name="connsiteX30" fmla="*/ 833437 w 1614487"/>
                <a:gd name="connsiteY30" fmla="*/ 333375 h 1171575"/>
                <a:gd name="connsiteX31" fmla="*/ 866775 w 1614487"/>
                <a:gd name="connsiteY31" fmla="*/ 276225 h 1171575"/>
                <a:gd name="connsiteX32" fmla="*/ 909637 w 1614487"/>
                <a:gd name="connsiteY32" fmla="*/ 242887 h 1171575"/>
                <a:gd name="connsiteX33" fmla="*/ 952500 w 1614487"/>
                <a:gd name="connsiteY33" fmla="*/ 209550 h 1171575"/>
                <a:gd name="connsiteX34" fmla="*/ 966787 w 1614487"/>
                <a:gd name="connsiteY34" fmla="*/ 185737 h 1171575"/>
                <a:gd name="connsiteX35" fmla="*/ 1004887 w 1614487"/>
                <a:gd name="connsiteY35" fmla="*/ 209550 h 1171575"/>
                <a:gd name="connsiteX36" fmla="*/ 1038225 w 1614487"/>
                <a:gd name="connsiteY36" fmla="*/ 228600 h 1171575"/>
                <a:gd name="connsiteX37" fmla="*/ 1071562 w 1614487"/>
                <a:gd name="connsiteY37" fmla="*/ 228600 h 1171575"/>
                <a:gd name="connsiteX38" fmla="*/ 1071562 w 1614487"/>
                <a:gd name="connsiteY38" fmla="*/ 209550 h 1171575"/>
                <a:gd name="connsiteX39" fmla="*/ 1109662 w 1614487"/>
                <a:gd name="connsiteY39" fmla="*/ 185737 h 1171575"/>
                <a:gd name="connsiteX40" fmla="*/ 1109662 w 1614487"/>
                <a:gd name="connsiteY40" fmla="*/ 147637 h 1171575"/>
                <a:gd name="connsiteX41" fmla="*/ 1109662 w 1614487"/>
                <a:gd name="connsiteY41" fmla="*/ 147637 h 1171575"/>
                <a:gd name="connsiteX42" fmla="*/ 1090612 w 1614487"/>
                <a:gd name="connsiteY42" fmla="*/ 95250 h 1171575"/>
                <a:gd name="connsiteX43" fmla="*/ 1042987 w 1614487"/>
                <a:gd name="connsiteY43" fmla="*/ 76200 h 1171575"/>
                <a:gd name="connsiteX44" fmla="*/ 1038225 w 1614487"/>
                <a:gd name="connsiteY44" fmla="*/ 47625 h 1171575"/>
                <a:gd name="connsiteX45" fmla="*/ 1100137 w 1614487"/>
                <a:gd name="connsiteY45" fmla="*/ 80962 h 1171575"/>
                <a:gd name="connsiteX46" fmla="*/ 1143000 w 1614487"/>
                <a:gd name="connsiteY46" fmla="*/ 104775 h 1171575"/>
                <a:gd name="connsiteX47" fmla="*/ 1228725 w 1614487"/>
                <a:gd name="connsiteY47" fmla="*/ 19050 h 1171575"/>
                <a:gd name="connsiteX48" fmla="*/ 1266825 w 1614487"/>
                <a:gd name="connsiteY48" fmla="*/ 0 h 1171575"/>
                <a:gd name="connsiteX49" fmla="*/ 1309687 w 1614487"/>
                <a:gd name="connsiteY49" fmla="*/ 33337 h 1171575"/>
                <a:gd name="connsiteX50" fmla="*/ 1290637 w 1614487"/>
                <a:gd name="connsiteY50" fmla="*/ 71437 h 1171575"/>
                <a:gd name="connsiteX51" fmla="*/ 1414462 w 1614487"/>
                <a:gd name="connsiteY51" fmla="*/ 100012 h 1171575"/>
                <a:gd name="connsiteX52" fmla="*/ 1423987 w 1614487"/>
                <a:gd name="connsiteY52" fmla="*/ 276225 h 1171575"/>
                <a:gd name="connsiteX53" fmla="*/ 1485900 w 1614487"/>
                <a:gd name="connsiteY53" fmla="*/ 276225 h 1171575"/>
                <a:gd name="connsiteX54" fmla="*/ 1600200 w 1614487"/>
                <a:gd name="connsiteY54" fmla="*/ 328612 h 1171575"/>
                <a:gd name="connsiteX55" fmla="*/ 1614487 w 1614487"/>
                <a:gd name="connsiteY55" fmla="*/ 442912 h 1171575"/>
                <a:gd name="connsiteX56" fmla="*/ 1462087 w 1614487"/>
                <a:gd name="connsiteY56" fmla="*/ 514350 h 1171575"/>
                <a:gd name="connsiteX57" fmla="*/ 1452562 w 1614487"/>
                <a:gd name="connsiteY57" fmla="*/ 633412 h 1171575"/>
                <a:gd name="connsiteX58" fmla="*/ 1423987 w 1614487"/>
                <a:gd name="connsiteY58" fmla="*/ 619125 h 1171575"/>
                <a:gd name="connsiteX59" fmla="*/ 1376362 w 1614487"/>
                <a:gd name="connsiteY59" fmla="*/ 623887 h 1171575"/>
                <a:gd name="connsiteX60" fmla="*/ 1376362 w 1614487"/>
                <a:gd name="connsiteY60" fmla="*/ 714375 h 1171575"/>
                <a:gd name="connsiteX61" fmla="*/ 1238250 w 1614487"/>
                <a:gd name="connsiteY61" fmla="*/ 809625 h 1171575"/>
                <a:gd name="connsiteX62" fmla="*/ 1233487 w 1614487"/>
                <a:gd name="connsiteY62" fmla="*/ 852487 h 1171575"/>
                <a:gd name="connsiteX63" fmla="*/ 1295400 w 1614487"/>
                <a:gd name="connsiteY63" fmla="*/ 976312 h 1171575"/>
                <a:gd name="connsiteX64" fmla="*/ 1247775 w 1614487"/>
                <a:gd name="connsiteY64" fmla="*/ 981075 h 1171575"/>
                <a:gd name="connsiteX65" fmla="*/ 1066800 w 1614487"/>
                <a:gd name="connsiteY65" fmla="*/ 957262 h 1171575"/>
                <a:gd name="connsiteX66" fmla="*/ 1047750 w 1614487"/>
                <a:gd name="connsiteY66" fmla="*/ 909637 h 1171575"/>
                <a:gd name="connsiteX67" fmla="*/ 995362 w 1614487"/>
                <a:gd name="connsiteY67" fmla="*/ 909637 h 1171575"/>
                <a:gd name="connsiteX68" fmla="*/ 852487 w 1614487"/>
                <a:gd name="connsiteY68" fmla="*/ 971550 h 1171575"/>
                <a:gd name="connsiteX69" fmla="*/ 852487 w 1614487"/>
                <a:gd name="connsiteY69" fmla="*/ 976312 h 1171575"/>
                <a:gd name="connsiteX70" fmla="*/ 885825 w 1614487"/>
                <a:gd name="connsiteY70" fmla="*/ 1014412 h 1171575"/>
                <a:gd name="connsiteX71" fmla="*/ 766762 w 1614487"/>
                <a:gd name="connsiteY71" fmla="*/ 1090612 h 1171575"/>
                <a:gd name="connsiteX72" fmla="*/ 661987 w 1614487"/>
                <a:gd name="connsiteY72" fmla="*/ 1047750 h 1171575"/>
                <a:gd name="connsiteX73" fmla="*/ 571500 w 1614487"/>
                <a:gd name="connsiteY73" fmla="*/ 1100137 h 1171575"/>
                <a:gd name="connsiteX74" fmla="*/ 538162 w 1614487"/>
                <a:gd name="connsiteY74" fmla="*/ 1076325 h 1171575"/>
                <a:gd name="connsiteX75" fmla="*/ 519112 w 1614487"/>
                <a:gd name="connsiteY75" fmla="*/ 1095375 h 1171575"/>
                <a:gd name="connsiteX76" fmla="*/ 519112 w 1614487"/>
                <a:gd name="connsiteY76" fmla="*/ 1171575 h 1171575"/>
                <a:gd name="connsiteX77" fmla="*/ 366712 w 1614487"/>
                <a:gd name="connsiteY77" fmla="*/ 1023937 h 1171575"/>
                <a:gd name="connsiteX78" fmla="*/ 161925 w 1614487"/>
                <a:gd name="connsiteY78" fmla="*/ 1057275 h 1171575"/>
                <a:gd name="connsiteX79" fmla="*/ 133350 w 1614487"/>
                <a:gd name="connsiteY79" fmla="*/ 1114425 h 1171575"/>
                <a:gd name="connsiteX80" fmla="*/ 38100 w 1614487"/>
                <a:gd name="connsiteY80" fmla="*/ 1090612 h 1171575"/>
                <a:gd name="connsiteX81" fmla="*/ 28575 w 1614487"/>
                <a:gd name="connsiteY81" fmla="*/ 1085850 h 1171575"/>
                <a:gd name="connsiteX82" fmla="*/ 0 w 1614487"/>
                <a:gd name="connsiteY82" fmla="*/ 1047750 h 1171575"/>
                <a:gd name="connsiteX83" fmla="*/ 90487 w 1614487"/>
                <a:gd name="connsiteY83" fmla="*/ 1023937 h 1171575"/>
                <a:gd name="connsiteX84" fmla="*/ 119062 w 1614487"/>
                <a:gd name="connsiteY84" fmla="*/ 1014412 h 1171575"/>
                <a:gd name="connsiteX85" fmla="*/ 142875 w 1614487"/>
                <a:gd name="connsiteY85" fmla="*/ 966787 h 1171575"/>
                <a:gd name="connsiteX86" fmla="*/ 138112 w 1614487"/>
                <a:gd name="connsiteY86" fmla="*/ 947737 h 1171575"/>
                <a:gd name="connsiteX87" fmla="*/ 100012 w 1614487"/>
                <a:gd name="connsiteY87" fmla="*/ 933450 h 1171575"/>
                <a:gd name="connsiteX88" fmla="*/ 61912 w 1614487"/>
                <a:gd name="connsiteY88" fmla="*/ 947737 h 1171575"/>
                <a:gd name="connsiteX89" fmla="*/ 14287 w 1614487"/>
                <a:gd name="connsiteY89" fmla="*/ 928687 h 1171575"/>
                <a:gd name="connsiteX90" fmla="*/ 38100 w 1614487"/>
                <a:gd name="connsiteY90" fmla="*/ 885825 h 1171575"/>
                <a:gd name="connsiteX91" fmla="*/ 33337 w 1614487"/>
                <a:gd name="connsiteY91" fmla="*/ 823912 h 1171575"/>
                <a:gd name="connsiteX92" fmla="*/ 33337 w 1614487"/>
                <a:gd name="connsiteY92" fmla="*/ 823912 h 1171575"/>
                <a:gd name="connsiteX93" fmla="*/ 80962 w 1614487"/>
                <a:gd name="connsiteY93" fmla="*/ 752475 h 1171575"/>
                <a:gd name="connsiteX94" fmla="*/ 80962 w 1614487"/>
                <a:gd name="connsiteY94" fmla="*/ 752475 h 1171575"/>
                <a:gd name="connsiteX95" fmla="*/ 38100 w 1614487"/>
                <a:gd name="connsiteY95" fmla="*/ 681037 h 1171575"/>
                <a:gd name="connsiteX96" fmla="*/ 47625 w 1614487"/>
                <a:gd name="connsiteY96" fmla="*/ 638175 h 1171575"/>
                <a:gd name="connsiteX97" fmla="*/ 42862 w 1614487"/>
                <a:gd name="connsiteY97" fmla="*/ 590550 h 1171575"/>
                <a:gd name="connsiteX98" fmla="*/ 57150 w 1614487"/>
                <a:gd name="connsiteY98" fmla="*/ 523875 h 1171575"/>
                <a:gd name="connsiteX99" fmla="*/ 85725 w 1614487"/>
                <a:gd name="connsiteY99" fmla="*/ 504825 h 1171575"/>
                <a:gd name="connsiteX100" fmla="*/ 76200 w 1614487"/>
                <a:gd name="connsiteY100" fmla="*/ 481012 h 1171575"/>
                <a:gd name="connsiteX101" fmla="*/ 57150 w 1614487"/>
                <a:gd name="connsiteY101" fmla="*/ 433387 h 1171575"/>
                <a:gd name="connsiteX102" fmla="*/ 52387 w 1614487"/>
                <a:gd name="connsiteY102" fmla="*/ 357187 h 1171575"/>
                <a:gd name="connsiteX103" fmla="*/ 61912 w 1614487"/>
                <a:gd name="connsiteY103" fmla="*/ 290512 h 1171575"/>
                <a:gd name="connsiteX104" fmla="*/ 80962 w 1614487"/>
                <a:gd name="connsiteY104" fmla="*/ 242887 h 1171575"/>
                <a:gd name="connsiteX105" fmla="*/ 80962 w 1614487"/>
                <a:gd name="connsiteY105" fmla="*/ 242887 h 1171575"/>
                <a:gd name="connsiteX106" fmla="*/ 100012 w 1614487"/>
                <a:gd name="connsiteY106" fmla="*/ 166687 h 1171575"/>
                <a:gd name="connsiteX107" fmla="*/ 71437 w 1614487"/>
                <a:gd name="connsiteY107" fmla="*/ 147637 h 1171575"/>
                <a:gd name="connsiteX108" fmla="*/ 76200 w 1614487"/>
                <a:gd name="connsiteY108" fmla="*/ 114300 h 1171575"/>
                <a:gd name="connsiteX109" fmla="*/ 161925 w 1614487"/>
                <a:gd name="connsiteY109" fmla="*/ 66675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614487" h="1171575">
                  <a:moveTo>
                    <a:pt x="161925" y="66675"/>
                  </a:moveTo>
                  <a:lnTo>
                    <a:pt x="185737" y="123825"/>
                  </a:lnTo>
                  <a:lnTo>
                    <a:pt x="200025" y="147637"/>
                  </a:lnTo>
                  <a:lnTo>
                    <a:pt x="266700" y="166687"/>
                  </a:lnTo>
                  <a:lnTo>
                    <a:pt x="295275" y="171450"/>
                  </a:lnTo>
                  <a:lnTo>
                    <a:pt x="295275" y="171450"/>
                  </a:lnTo>
                  <a:lnTo>
                    <a:pt x="257175" y="214312"/>
                  </a:lnTo>
                  <a:lnTo>
                    <a:pt x="242887" y="238125"/>
                  </a:lnTo>
                  <a:lnTo>
                    <a:pt x="266700" y="271462"/>
                  </a:lnTo>
                  <a:lnTo>
                    <a:pt x="257175" y="314325"/>
                  </a:lnTo>
                  <a:lnTo>
                    <a:pt x="300037" y="304800"/>
                  </a:lnTo>
                  <a:lnTo>
                    <a:pt x="323850" y="261937"/>
                  </a:lnTo>
                  <a:lnTo>
                    <a:pt x="357187" y="266700"/>
                  </a:lnTo>
                  <a:lnTo>
                    <a:pt x="361950" y="290512"/>
                  </a:lnTo>
                  <a:lnTo>
                    <a:pt x="390525" y="290512"/>
                  </a:lnTo>
                  <a:lnTo>
                    <a:pt x="428625" y="280987"/>
                  </a:lnTo>
                  <a:lnTo>
                    <a:pt x="447675" y="261937"/>
                  </a:lnTo>
                  <a:lnTo>
                    <a:pt x="466725" y="214312"/>
                  </a:lnTo>
                  <a:lnTo>
                    <a:pt x="466725" y="214312"/>
                  </a:lnTo>
                  <a:lnTo>
                    <a:pt x="519112" y="171450"/>
                  </a:lnTo>
                  <a:lnTo>
                    <a:pt x="557212" y="114300"/>
                  </a:lnTo>
                  <a:lnTo>
                    <a:pt x="604837" y="114300"/>
                  </a:lnTo>
                  <a:lnTo>
                    <a:pt x="623887" y="142875"/>
                  </a:lnTo>
                  <a:lnTo>
                    <a:pt x="609600" y="176212"/>
                  </a:lnTo>
                  <a:lnTo>
                    <a:pt x="633412" y="195262"/>
                  </a:lnTo>
                  <a:lnTo>
                    <a:pt x="704850" y="200025"/>
                  </a:lnTo>
                  <a:lnTo>
                    <a:pt x="747712" y="200025"/>
                  </a:lnTo>
                  <a:lnTo>
                    <a:pt x="762000" y="233362"/>
                  </a:lnTo>
                  <a:lnTo>
                    <a:pt x="776287" y="323850"/>
                  </a:lnTo>
                  <a:lnTo>
                    <a:pt x="833437" y="333375"/>
                  </a:lnTo>
                  <a:lnTo>
                    <a:pt x="833437" y="333375"/>
                  </a:lnTo>
                  <a:lnTo>
                    <a:pt x="866775" y="276225"/>
                  </a:lnTo>
                  <a:lnTo>
                    <a:pt x="909637" y="242887"/>
                  </a:lnTo>
                  <a:lnTo>
                    <a:pt x="952500" y="209550"/>
                  </a:lnTo>
                  <a:lnTo>
                    <a:pt x="966787" y="185737"/>
                  </a:lnTo>
                  <a:lnTo>
                    <a:pt x="1004887" y="209550"/>
                  </a:lnTo>
                  <a:lnTo>
                    <a:pt x="1038225" y="228600"/>
                  </a:lnTo>
                  <a:lnTo>
                    <a:pt x="1071562" y="228600"/>
                  </a:lnTo>
                  <a:lnTo>
                    <a:pt x="1071562" y="209550"/>
                  </a:lnTo>
                  <a:lnTo>
                    <a:pt x="1109662" y="185737"/>
                  </a:lnTo>
                  <a:lnTo>
                    <a:pt x="1109662" y="147637"/>
                  </a:lnTo>
                  <a:lnTo>
                    <a:pt x="1109662" y="147637"/>
                  </a:lnTo>
                  <a:lnTo>
                    <a:pt x="1090612" y="95250"/>
                  </a:lnTo>
                  <a:lnTo>
                    <a:pt x="1042987" y="76200"/>
                  </a:lnTo>
                  <a:lnTo>
                    <a:pt x="1038225" y="47625"/>
                  </a:lnTo>
                  <a:lnTo>
                    <a:pt x="1100137" y="80962"/>
                  </a:lnTo>
                  <a:lnTo>
                    <a:pt x="1143000" y="104775"/>
                  </a:lnTo>
                  <a:lnTo>
                    <a:pt x="1228725" y="19050"/>
                  </a:lnTo>
                  <a:lnTo>
                    <a:pt x="1266825" y="0"/>
                  </a:lnTo>
                  <a:lnTo>
                    <a:pt x="1309687" y="33337"/>
                  </a:lnTo>
                  <a:lnTo>
                    <a:pt x="1290637" y="71437"/>
                  </a:lnTo>
                  <a:lnTo>
                    <a:pt x="1414462" y="100012"/>
                  </a:lnTo>
                  <a:lnTo>
                    <a:pt x="1423987" y="276225"/>
                  </a:lnTo>
                  <a:lnTo>
                    <a:pt x="1485900" y="276225"/>
                  </a:lnTo>
                  <a:lnTo>
                    <a:pt x="1600200" y="328612"/>
                  </a:lnTo>
                  <a:lnTo>
                    <a:pt x="1614487" y="442912"/>
                  </a:lnTo>
                  <a:lnTo>
                    <a:pt x="1462087" y="514350"/>
                  </a:lnTo>
                  <a:lnTo>
                    <a:pt x="1452562" y="633412"/>
                  </a:lnTo>
                  <a:lnTo>
                    <a:pt x="1423987" y="619125"/>
                  </a:lnTo>
                  <a:lnTo>
                    <a:pt x="1376362" y="623887"/>
                  </a:lnTo>
                  <a:lnTo>
                    <a:pt x="1376362" y="714375"/>
                  </a:lnTo>
                  <a:lnTo>
                    <a:pt x="1238250" y="809625"/>
                  </a:lnTo>
                  <a:lnTo>
                    <a:pt x="1233487" y="852487"/>
                  </a:lnTo>
                  <a:lnTo>
                    <a:pt x="1295400" y="976312"/>
                  </a:lnTo>
                  <a:lnTo>
                    <a:pt x="1247775" y="981075"/>
                  </a:lnTo>
                  <a:lnTo>
                    <a:pt x="1066800" y="957262"/>
                  </a:lnTo>
                  <a:lnTo>
                    <a:pt x="1047750" y="909637"/>
                  </a:lnTo>
                  <a:lnTo>
                    <a:pt x="995362" y="909637"/>
                  </a:lnTo>
                  <a:lnTo>
                    <a:pt x="852487" y="971550"/>
                  </a:lnTo>
                  <a:lnTo>
                    <a:pt x="852487" y="976312"/>
                  </a:lnTo>
                  <a:lnTo>
                    <a:pt x="885825" y="1014412"/>
                  </a:lnTo>
                  <a:lnTo>
                    <a:pt x="766762" y="1090612"/>
                  </a:lnTo>
                  <a:lnTo>
                    <a:pt x="661987" y="1047750"/>
                  </a:lnTo>
                  <a:lnTo>
                    <a:pt x="571500" y="1100137"/>
                  </a:lnTo>
                  <a:lnTo>
                    <a:pt x="538162" y="1076325"/>
                  </a:lnTo>
                  <a:lnTo>
                    <a:pt x="519112" y="1095375"/>
                  </a:lnTo>
                  <a:lnTo>
                    <a:pt x="519112" y="1171575"/>
                  </a:lnTo>
                  <a:lnTo>
                    <a:pt x="366712" y="1023937"/>
                  </a:lnTo>
                  <a:lnTo>
                    <a:pt x="161925" y="1057275"/>
                  </a:lnTo>
                  <a:lnTo>
                    <a:pt x="133350" y="1114425"/>
                  </a:lnTo>
                  <a:lnTo>
                    <a:pt x="38100" y="1090612"/>
                  </a:lnTo>
                  <a:lnTo>
                    <a:pt x="28575" y="1085850"/>
                  </a:lnTo>
                  <a:lnTo>
                    <a:pt x="0" y="1047750"/>
                  </a:lnTo>
                  <a:lnTo>
                    <a:pt x="90487" y="1023937"/>
                  </a:lnTo>
                  <a:lnTo>
                    <a:pt x="119062" y="1014412"/>
                  </a:lnTo>
                  <a:lnTo>
                    <a:pt x="142875" y="966787"/>
                  </a:lnTo>
                  <a:lnTo>
                    <a:pt x="138112" y="947737"/>
                  </a:lnTo>
                  <a:lnTo>
                    <a:pt x="100012" y="933450"/>
                  </a:lnTo>
                  <a:lnTo>
                    <a:pt x="61912" y="947737"/>
                  </a:lnTo>
                  <a:lnTo>
                    <a:pt x="14287" y="928687"/>
                  </a:lnTo>
                  <a:lnTo>
                    <a:pt x="38100" y="885825"/>
                  </a:lnTo>
                  <a:lnTo>
                    <a:pt x="33337" y="823912"/>
                  </a:lnTo>
                  <a:lnTo>
                    <a:pt x="33337" y="823912"/>
                  </a:lnTo>
                  <a:lnTo>
                    <a:pt x="80962" y="752475"/>
                  </a:lnTo>
                  <a:lnTo>
                    <a:pt x="80962" y="752475"/>
                  </a:lnTo>
                  <a:lnTo>
                    <a:pt x="38100" y="681037"/>
                  </a:lnTo>
                  <a:lnTo>
                    <a:pt x="47625" y="638175"/>
                  </a:lnTo>
                  <a:lnTo>
                    <a:pt x="42862" y="590550"/>
                  </a:lnTo>
                  <a:lnTo>
                    <a:pt x="57150" y="523875"/>
                  </a:lnTo>
                  <a:lnTo>
                    <a:pt x="85725" y="504825"/>
                  </a:lnTo>
                  <a:lnTo>
                    <a:pt x="76200" y="481012"/>
                  </a:lnTo>
                  <a:lnTo>
                    <a:pt x="57150" y="433387"/>
                  </a:lnTo>
                  <a:lnTo>
                    <a:pt x="52387" y="357187"/>
                  </a:lnTo>
                  <a:lnTo>
                    <a:pt x="61912" y="290512"/>
                  </a:lnTo>
                  <a:lnTo>
                    <a:pt x="80962" y="242887"/>
                  </a:lnTo>
                  <a:lnTo>
                    <a:pt x="80962" y="242887"/>
                  </a:lnTo>
                  <a:lnTo>
                    <a:pt x="100012" y="166687"/>
                  </a:lnTo>
                  <a:lnTo>
                    <a:pt x="71437" y="147637"/>
                  </a:lnTo>
                  <a:lnTo>
                    <a:pt x="76200" y="114300"/>
                  </a:lnTo>
                  <a:lnTo>
                    <a:pt x="161925" y="66675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3" name="Полилиния 272"/>
            <p:cNvSpPr/>
            <p:nvPr/>
          </p:nvSpPr>
          <p:spPr>
            <a:xfrm>
              <a:off x="2407411" y="3211575"/>
              <a:ext cx="1312396" cy="1035049"/>
            </a:xfrm>
            <a:custGeom>
              <a:avLst/>
              <a:gdLst>
                <a:gd name="connsiteX0" fmla="*/ 52387 w 1762125"/>
                <a:gd name="connsiteY0" fmla="*/ 52388 h 1485900"/>
                <a:gd name="connsiteX1" fmla="*/ 138112 w 1762125"/>
                <a:gd name="connsiteY1" fmla="*/ 85725 h 1485900"/>
                <a:gd name="connsiteX2" fmla="*/ 138112 w 1762125"/>
                <a:gd name="connsiteY2" fmla="*/ 85725 h 1485900"/>
                <a:gd name="connsiteX3" fmla="*/ 261937 w 1762125"/>
                <a:gd name="connsiteY3" fmla="*/ 42863 h 1485900"/>
                <a:gd name="connsiteX4" fmla="*/ 285750 w 1762125"/>
                <a:gd name="connsiteY4" fmla="*/ 85725 h 1485900"/>
                <a:gd name="connsiteX5" fmla="*/ 309562 w 1762125"/>
                <a:gd name="connsiteY5" fmla="*/ 95250 h 1485900"/>
                <a:gd name="connsiteX6" fmla="*/ 309562 w 1762125"/>
                <a:gd name="connsiteY6" fmla="*/ 95250 h 1485900"/>
                <a:gd name="connsiteX7" fmla="*/ 338137 w 1762125"/>
                <a:gd name="connsiteY7" fmla="*/ 19050 h 1485900"/>
                <a:gd name="connsiteX8" fmla="*/ 395287 w 1762125"/>
                <a:gd name="connsiteY8" fmla="*/ 0 h 1485900"/>
                <a:gd name="connsiteX9" fmla="*/ 442912 w 1762125"/>
                <a:gd name="connsiteY9" fmla="*/ 0 h 1485900"/>
                <a:gd name="connsiteX10" fmla="*/ 500062 w 1762125"/>
                <a:gd name="connsiteY10" fmla="*/ 23813 h 1485900"/>
                <a:gd name="connsiteX11" fmla="*/ 523875 w 1762125"/>
                <a:gd name="connsiteY11" fmla="*/ 28575 h 1485900"/>
                <a:gd name="connsiteX12" fmla="*/ 523875 w 1762125"/>
                <a:gd name="connsiteY12" fmla="*/ 28575 h 1485900"/>
                <a:gd name="connsiteX13" fmla="*/ 581025 w 1762125"/>
                <a:gd name="connsiteY13" fmla="*/ 52388 h 1485900"/>
                <a:gd name="connsiteX14" fmla="*/ 604837 w 1762125"/>
                <a:gd name="connsiteY14" fmla="*/ 52388 h 1485900"/>
                <a:gd name="connsiteX15" fmla="*/ 628650 w 1762125"/>
                <a:gd name="connsiteY15" fmla="*/ 123825 h 1485900"/>
                <a:gd name="connsiteX16" fmla="*/ 676275 w 1762125"/>
                <a:gd name="connsiteY16" fmla="*/ 133350 h 1485900"/>
                <a:gd name="connsiteX17" fmla="*/ 676275 w 1762125"/>
                <a:gd name="connsiteY17" fmla="*/ 133350 h 1485900"/>
                <a:gd name="connsiteX18" fmla="*/ 728662 w 1762125"/>
                <a:gd name="connsiteY18" fmla="*/ 176213 h 1485900"/>
                <a:gd name="connsiteX19" fmla="*/ 738187 w 1762125"/>
                <a:gd name="connsiteY19" fmla="*/ 209550 h 1485900"/>
                <a:gd name="connsiteX20" fmla="*/ 828675 w 1762125"/>
                <a:gd name="connsiteY20" fmla="*/ 280988 h 1485900"/>
                <a:gd name="connsiteX21" fmla="*/ 919162 w 1762125"/>
                <a:gd name="connsiteY21" fmla="*/ 261938 h 1485900"/>
                <a:gd name="connsiteX22" fmla="*/ 952500 w 1762125"/>
                <a:gd name="connsiteY22" fmla="*/ 261938 h 1485900"/>
                <a:gd name="connsiteX23" fmla="*/ 952500 w 1762125"/>
                <a:gd name="connsiteY23" fmla="*/ 290513 h 1485900"/>
                <a:gd name="connsiteX24" fmla="*/ 942975 w 1762125"/>
                <a:gd name="connsiteY24" fmla="*/ 333375 h 1485900"/>
                <a:gd name="connsiteX25" fmla="*/ 942975 w 1762125"/>
                <a:gd name="connsiteY25" fmla="*/ 352425 h 1485900"/>
                <a:gd name="connsiteX26" fmla="*/ 1042987 w 1762125"/>
                <a:gd name="connsiteY26" fmla="*/ 366713 h 1485900"/>
                <a:gd name="connsiteX27" fmla="*/ 1057275 w 1762125"/>
                <a:gd name="connsiteY27" fmla="*/ 333375 h 1485900"/>
                <a:gd name="connsiteX28" fmla="*/ 1119187 w 1762125"/>
                <a:gd name="connsiteY28" fmla="*/ 333375 h 1485900"/>
                <a:gd name="connsiteX29" fmla="*/ 1195387 w 1762125"/>
                <a:gd name="connsiteY29" fmla="*/ 319088 h 1485900"/>
                <a:gd name="connsiteX30" fmla="*/ 1219200 w 1762125"/>
                <a:gd name="connsiteY30" fmla="*/ 347663 h 1485900"/>
                <a:gd name="connsiteX31" fmla="*/ 1247775 w 1762125"/>
                <a:gd name="connsiteY31" fmla="*/ 352425 h 1485900"/>
                <a:gd name="connsiteX32" fmla="*/ 1290637 w 1762125"/>
                <a:gd name="connsiteY32" fmla="*/ 395288 h 1485900"/>
                <a:gd name="connsiteX33" fmla="*/ 1333500 w 1762125"/>
                <a:gd name="connsiteY33" fmla="*/ 485775 h 1485900"/>
                <a:gd name="connsiteX34" fmla="*/ 1400175 w 1762125"/>
                <a:gd name="connsiteY34" fmla="*/ 509588 h 1485900"/>
                <a:gd name="connsiteX35" fmla="*/ 1428750 w 1762125"/>
                <a:gd name="connsiteY35" fmla="*/ 528638 h 1485900"/>
                <a:gd name="connsiteX36" fmla="*/ 1438275 w 1762125"/>
                <a:gd name="connsiteY36" fmla="*/ 571500 h 1485900"/>
                <a:gd name="connsiteX37" fmla="*/ 1443037 w 1762125"/>
                <a:gd name="connsiteY37" fmla="*/ 647700 h 1485900"/>
                <a:gd name="connsiteX38" fmla="*/ 1419225 w 1762125"/>
                <a:gd name="connsiteY38" fmla="*/ 676275 h 1485900"/>
                <a:gd name="connsiteX39" fmla="*/ 1362075 w 1762125"/>
                <a:gd name="connsiteY39" fmla="*/ 685800 h 1485900"/>
                <a:gd name="connsiteX40" fmla="*/ 1357312 w 1762125"/>
                <a:gd name="connsiteY40" fmla="*/ 728663 h 1485900"/>
                <a:gd name="connsiteX41" fmla="*/ 1357312 w 1762125"/>
                <a:gd name="connsiteY41" fmla="*/ 728663 h 1485900"/>
                <a:gd name="connsiteX42" fmla="*/ 1381125 w 1762125"/>
                <a:gd name="connsiteY42" fmla="*/ 828675 h 1485900"/>
                <a:gd name="connsiteX43" fmla="*/ 1409700 w 1762125"/>
                <a:gd name="connsiteY43" fmla="*/ 904875 h 1485900"/>
                <a:gd name="connsiteX44" fmla="*/ 1452562 w 1762125"/>
                <a:gd name="connsiteY44" fmla="*/ 981075 h 1485900"/>
                <a:gd name="connsiteX45" fmla="*/ 1509712 w 1762125"/>
                <a:gd name="connsiteY45" fmla="*/ 1023938 h 1485900"/>
                <a:gd name="connsiteX46" fmla="*/ 1571625 w 1762125"/>
                <a:gd name="connsiteY46" fmla="*/ 1000125 h 1485900"/>
                <a:gd name="connsiteX47" fmla="*/ 1609725 w 1762125"/>
                <a:gd name="connsiteY47" fmla="*/ 1009650 h 1485900"/>
                <a:gd name="connsiteX48" fmla="*/ 1609725 w 1762125"/>
                <a:gd name="connsiteY48" fmla="*/ 1009650 h 1485900"/>
                <a:gd name="connsiteX49" fmla="*/ 1652587 w 1762125"/>
                <a:gd name="connsiteY49" fmla="*/ 1076325 h 1485900"/>
                <a:gd name="connsiteX50" fmla="*/ 1719262 w 1762125"/>
                <a:gd name="connsiteY50" fmla="*/ 1057275 h 1485900"/>
                <a:gd name="connsiteX51" fmla="*/ 1738312 w 1762125"/>
                <a:gd name="connsiteY51" fmla="*/ 1023938 h 1485900"/>
                <a:gd name="connsiteX52" fmla="*/ 1762125 w 1762125"/>
                <a:gd name="connsiteY52" fmla="*/ 1062038 h 1485900"/>
                <a:gd name="connsiteX53" fmla="*/ 1743075 w 1762125"/>
                <a:gd name="connsiteY53" fmla="*/ 1100138 h 1485900"/>
                <a:gd name="connsiteX54" fmla="*/ 1657350 w 1762125"/>
                <a:gd name="connsiteY54" fmla="*/ 1095375 h 1485900"/>
                <a:gd name="connsiteX55" fmla="*/ 1624012 w 1762125"/>
                <a:gd name="connsiteY55" fmla="*/ 1071563 h 1485900"/>
                <a:gd name="connsiteX56" fmla="*/ 1552575 w 1762125"/>
                <a:gd name="connsiteY56" fmla="*/ 1066800 h 1485900"/>
                <a:gd name="connsiteX57" fmla="*/ 1543050 w 1762125"/>
                <a:gd name="connsiteY57" fmla="*/ 1104900 h 1485900"/>
                <a:gd name="connsiteX58" fmla="*/ 1433512 w 1762125"/>
                <a:gd name="connsiteY58" fmla="*/ 1114425 h 1485900"/>
                <a:gd name="connsiteX59" fmla="*/ 1366837 w 1762125"/>
                <a:gd name="connsiteY59" fmla="*/ 1085850 h 1485900"/>
                <a:gd name="connsiteX60" fmla="*/ 1209675 w 1762125"/>
                <a:gd name="connsiteY60" fmla="*/ 1119188 h 1485900"/>
                <a:gd name="connsiteX61" fmla="*/ 1123950 w 1762125"/>
                <a:gd name="connsiteY61" fmla="*/ 1085850 h 1485900"/>
                <a:gd name="connsiteX62" fmla="*/ 1104900 w 1762125"/>
                <a:gd name="connsiteY62" fmla="*/ 1123950 h 1485900"/>
                <a:gd name="connsiteX63" fmla="*/ 1071562 w 1762125"/>
                <a:gd name="connsiteY63" fmla="*/ 1138238 h 1485900"/>
                <a:gd name="connsiteX64" fmla="*/ 1014412 w 1762125"/>
                <a:gd name="connsiteY64" fmla="*/ 1143000 h 1485900"/>
                <a:gd name="connsiteX65" fmla="*/ 952500 w 1762125"/>
                <a:gd name="connsiteY65" fmla="*/ 1162050 h 1485900"/>
                <a:gd name="connsiteX66" fmla="*/ 928687 w 1762125"/>
                <a:gd name="connsiteY66" fmla="*/ 1185863 h 1485900"/>
                <a:gd name="connsiteX67" fmla="*/ 909637 w 1762125"/>
                <a:gd name="connsiteY67" fmla="*/ 1233488 h 1485900"/>
                <a:gd name="connsiteX68" fmla="*/ 942975 w 1762125"/>
                <a:gd name="connsiteY68" fmla="*/ 1276350 h 1485900"/>
                <a:gd name="connsiteX69" fmla="*/ 976312 w 1762125"/>
                <a:gd name="connsiteY69" fmla="*/ 1333500 h 1485900"/>
                <a:gd name="connsiteX70" fmla="*/ 1019175 w 1762125"/>
                <a:gd name="connsiteY70" fmla="*/ 1404938 h 1485900"/>
                <a:gd name="connsiteX71" fmla="*/ 1023937 w 1762125"/>
                <a:gd name="connsiteY71" fmla="*/ 1414463 h 1485900"/>
                <a:gd name="connsiteX72" fmla="*/ 966787 w 1762125"/>
                <a:gd name="connsiteY72" fmla="*/ 1419225 h 1485900"/>
                <a:gd name="connsiteX73" fmla="*/ 871537 w 1762125"/>
                <a:gd name="connsiteY73" fmla="*/ 1471613 h 1485900"/>
                <a:gd name="connsiteX74" fmla="*/ 804862 w 1762125"/>
                <a:gd name="connsiteY74" fmla="*/ 1485900 h 1485900"/>
                <a:gd name="connsiteX75" fmla="*/ 766762 w 1762125"/>
                <a:gd name="connsiteY75" fmla="*/ 1476375 h 1485900"/>
                <a:gd name="connsiteX76" fmla="*/ 714375 w 1762125"/>
                <a:gd name="connsiteY76" fmla="*/ 1371600 h 1485900"/>
                <a:gd name="connsiteX77" fmla="*/ 676275 w 1762125"/>
                <a:gd name="connsiteY77" fmla="*/ 1400175 h 1485900"/>
                <a:gd name="connsiteX78" fmla="*/ 671512 w 1762125"/>
                <a:gd name="connsiteY78" fmla="*/ 1428750 h 1485900"/>
                <a:gd name="connsiteX79" fmla="*/ 623887 w 1762125"/>
                <a:gd name="connsiteY79" fmla="*/ 1466850 h 1485900"/>
                <a:gd name="connsiteX80" fmla="*/ 561975 w 1762125"/>
                <a:gd name="connsiteY80" fmla="*/ 1452563 h 1485900"/>
                <a:gd name="connsiteX81" fmla="*/ 528637 w 1762125"/>
                <a:gd name="connsiteY81" fmla="*/ 1414463 h 1485900"/>
                <a:gd name="connsiteX82" fmla="*/ 461962 w 1762125"/>
                <a:gd name="connsiteY82" fmla="*/ 1347788 h 1485900"/>
                <a:gd name="connsiteX83" fmla="*/ 390525 w 1762125"/>
                <a:gd name="connsiteY83" fmla="*/ 1304925 h 1485900"/>
                <a:gd name="connsiteX84" fmla="*/ 342900 w 1762125"/>
                <a:gd name="connsiteY84" fmla="*/ 1257300 h 1485900"/>
                <a:gd name="connsiteX85" fmla="*/ 319087 w 1762125"/>
                <a:gd name="connsiteY85" fmla="*/ 1185863 h 1485900"/>
                <a:gd name="connsiteX86" fmla="*/ 257175 w 1762125"/>
                <a:gd name="connsiteY86" fmla="*/ 1123950 h 1485900"/>
                <a:gd name="connsiteX87" fmla="*/ 223837 w 1762125"/>
                <a:gd name="connsiteY87" fmla="*/ 1085850 h 1485900"/>
                <a:gd name="connsiteX88" fmla="*/ 200025 w 1762125"/>
                <a:gd name="connsiteY88" fmla="*/ 985838 h 1485900"/>
                <a:gd name="connsiteX89" fmla="*/ 171450 w 1762125"/>
                <a:gd name="connsiteY89" fmla="*/ 947738 h 1485900"/>
                <a:gd name="connsiteX90" fmla="*/ 152400 w 1762125"/>
                <a:gd name="connsiteY90" fmla="*/ 871538 h 1485900"/>
                <a:gd name="connsiteX91" fmla="*/ 147637 w 1762125"/>
                <a:gd name="connsiteY91" fmla="*/ 847725 h 1485900"/>
                <a:gd name="connsiteX92" fmla="*/ 80962 w 1762125"/>
                <a:gd name="connsiteY92" fmla="*/ 809625 h 1485900"/>
                <a:gd name="connsiteX93" fmla="*/ 71437 w 1762125"/>
                <a:gd name="connsiteY93" fmla="*/ 757238 h 1485900"/>
                <a:gd name="connsiteX94" fmla="*/ 57150 w 1762125"/>
                <a:gd name="connsiteY94" fmla="*/ 571500 h 1485900"/>
                <a:gd name="connsiteX95" fmla="*/ 4762 w 1762125"/>
                <a:gd name="connsiteY95" fmla="*/ 419100 h 1485900"/>
                <a:gd name="connsiteX96" fmla="*/ 0 w 1762125"/>
                <a:gd name="connsiteY96" fmla="*/ 280988 h 1485900"/>
                <a:gd name="connsiteX97" fmla="*/ 0 w 1762125"/>
                <a:gd name="connsiteY97" fmla="*/ 228600 h 1485900"/>
                <a:gd name="connsiteX98" fmla="*/ 28575 w 1762125"/>
                <a:gd name="connsiteY98" fmla="*/ 161925 h 1485900"/>
                <a:gd name="connsiteX99" fmla="*/ 38100 w 1762125"/>
                <a:gd name="connsiteY99" fmla="*/ 128588 h 1485900"/>
                <a:gd name="connsiteX100" fmla="*/ 52387 w 1762125"/>
                <a:gd name="connsiteY100" fmla="*/ 52388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1762125" h="1485900">
                  <a:moveTo>
                    <a:pt x="52387" y="52388"/>
                  </a:moveTo>
                  <a:lnTo>
                    <a:pt x="138112" y="85725"/>
                  </a:lnTo>
                  <a:lnTo>
                    <a:pt x="138112" y="85725"/>
                  </a:lnTo>
                  <a:lnTo>
                    <a:pt x="261937" y="42863"/>
                  </a:lnTo>
                  <a:lnTo>
                    <a:pt x="285750" y="85725"/>
                  </a:lnTo>
                  <a:lnTo>
                    <a:pt x="309562" y="95250"/>
                  </a:lnTo>
                  <a:lnTo>
                    <a:pt x="309562" y="95250"/>
                  </a:lnTo>
                  <a:lnTo>
                    <a:pt x="338137" y="19050"/>
                  </a:lnTo>
                  <a:lnTo>
                    <a:pt x="395287" y="0"/>
                  </a:lnTo>
                  <a:lnTo>
                    <a:pt x="442912" y="0"/>
                  </a:lnTo>
                  <a:lnTo>
                    <a:pt x="500062" y="23813"/>
                  </a:lnTo>
                  <a:lnTo>
                    <a:pt x="523875" y="28575"/>
                  </a:lnTo>
                  <a:lnTo>
                    <a:pt x="523875" y="28575"/>
                  </a:lnTo>
                  <a:lnTo>
                    <a:pt x="581025" y="52388"/>
                  </a:lnTo>
                  <a:lnTo>
                    <a:pt x="604837" y="52388"/>
                  </a:lnTo>
                  <a:lnTo>
                    <a:pt x="628650" y="123825"/>
                  </a:lnTo>
                  <a:lnTo>
                    <a:pt x="676275" y="133350"/>
                  </a:lnTo>
                  <a:lnTo>
                    <a:pt x="676275" y="133350"/>
                  </a:lnTo>
                  <a:lnTo>
                    <a:pt x="728662" y="176213"/>
                  </a:lnTo>
                  <a:lnTo>
                    <a:pt x="738187" y="209550"/>
                  </a:lnTo>
                  <a:lnTo>
                    <a:pt x="828675" y="280988"/>
                  </a:lnTo>
                  <a:lnTo>
                    <a:pt x="919162" y="261938"/>
                  </a:lnTo>
                  <a:lnTo>
                    <a:pt x="952500" y="261938"/>
                  </a:lnTo>
                  <a:lnTo>
                    <a:pt x="952500" y="290513"/>
                  </a:lnTo>
                  <a:lnTo>
                    <a:pt x="942975" y="333375"/>
                  </a:lnTo>
                  <a:lnTo>
                    <a:pt x="942975" y="352425"/>
                  </a:lnTo>
                  <a:lnTo>
                    <a:pt x="1042987" y="366713"/>
                  </a:lnTo>
                  <a:lnTo>
                    <a:pt x="1057275" y="333375"/>
                  </a:lnTo>
                  <a:lnTo>
                    <a:pt x="1119187" y="333375"/>
                  </a:lnTo>
                  <a:lnTo>
                    <a:pt x="1195387" y="319088"/>
                  </a:lnTo>
                  <a:lnTo>
                    <a:pt x="1219200" y="347663"/>
                  </a:lnTo>
                  <a:lnTo>
                    <a:pt x="1247775" y="352425"/>
                  </a:lnTo>
                  <a:lnTo>
                    <a:pt x="1290637" y="395288"/>
                  </a:lnTo>
                  <a:lnTo>
                    <a:pt x="1333500" y="485775"/>
                  </a:lnTo>
                  <a:lnTo>
                    <a:pt x="1400175" y="509588"/>
                  </a:lnTo>
                  <a:lnTo>
                    <a:pt x="1428750" y="528638"/>
                  </a:lnTo>
                  <a:lnTo>
                    <a:pt x="1438275" y="571500"/>
                  </a:lnTo>
                  <a:lnTo>
                    <a:pt x="1443037" y="647700"/>
                  </a:lnTo>
                  <a:lnTo>
                    <a:pt x="1419225" y="676275"/>
                  </a:lnTo>
                  <a:lnTo>
                    <a:pt x="1362075" y="685800"/>
                  </a:lnTo>
                  <a:lnTo>
                    <a:pt x="1357312" y="728663"/>
                  </a:lnTo>
                  <a:lnTo>
                    <a:pt x="1357312" y="728663"/>
                  </a:lnTo>
                  <a:lnTo>
                    <a:pt x="1381125" y="828675"/>
                  </a:lnTo>
                  <a:lnTo>
                    <a:pt x="1409700" y="904875"/>
                  </a:lnTo>
                  <a:lnTo>
                    <a:pt x="1452562" y="981075"/>
                  </a:lnTo>
                  <a:lnTo>
                    <a:pt x="1509712" y="1023938"/>
                  </a:lnTo>
                  <a:lnTo>
                    <a:pt x="1571625" y="1000125"/>
                  </a:lnTo>
                  <a:lnTo>
                    <a:pt x="1609725" y="1009650"/>
                  </a:lnTo>
                  <a:lnTo>
                    <a:pt x="1609725" y="1009650"/>
                  </a:lnTo>
                  <a:lnTo>
                    <a:pt x="1652587" y="1076325"/>
                  </a:lnTo>
                  <a:lnTo>
                    <a:pt x="1719262" y="1057275"/>
                  </a:lnTo>
                  <a:lnTo>
                    <a:pt x="1738312" y="1023938"/>
                  </a:lnTo>
                  <a:lnTo>
                    <a:pt x="1762125" y="1062038"/>
                  </a:lnTo>
                  <a:lnTo>
                    <a:pt x="1743075" y="1100138"/>
                  </a:lnTo>
                  <a:lnTo>
                    <a:pt x="1657350" y="1095375"/>
                  </a:lnTo>
                  <a:lnTo>
                    <a:pt x="1624012" y="1071563"/>
                  </a:lnTo>
                  <a:lnTo>
                    <a:pt x="1552575" y="1066800"/>
                  </a:lnTo>
                  <a:lnTo>
                    <a:pt x="1543050" y="1104900"/>
                  </a:lnTo>
                  <a:lnTo>
                    <a:pt x="1433512" y="1114425"/>
                  </a:lnTo>
                  <a:lnTo>
                    <a:pt x="1366837" y="1085850"/>
                  </a:lnTo>
                  <a:lnTo>
                    <a:pt x="1209675" y="1119188"/>
                  </a:lnTo>
                  <a:lnTo>
                    <a:pt x="1123950" y="1085850"/>
                  </a:lnTo>
                  <a:lnTo>
                    <a:pt x="1104900" y="1123950"/>
                  </a:lnTo>
                  <a:lnTo>
                    <a:pt x="1071562" y="1138238"/>
                  </a:lnTo>
                  <a:lnTo>
                    <a:pt x="1014412" y="1143000"/>
                  </a:lnTo>
                  <a:lnTo>
                    <a:pt x="952500" y="1162050"/>
                  </a:lnTo>
                  <a:lnTo>
                    <a:pt x="928687" y="1185863"/>
                  </a:lnTo>
                  <a:lnTo>
                    <a:pt x="909637" y="1233488"/>
                  </a:lnTo>
                  <a:lnTo>
                    <a:pt x="942975" y="1276350"/>
                  </a:lnTo>
                  <a:lnTo>
                    <a:pt x="976312" y="1333500"/>
                  </a:lnTo>
                  <a:lnTo>
                    <a:pt x="1019175" y="1404938"/>
                  </a:lnTo>
                  <a:lnTo>
                    <a:pt x="1023937" y="1414463"/>
                  </a:lnTo>
                  <a:lnTo>
                    <a:pt x="966787" y="1419225"/>
                  </a:lnTo>
                  <a:lnTo>
                    <a:pt x="871537" y="1471613"/>
                  </a:lnTo>
                  <a:lnTo>
                    <a:pt x="804862" y="1485900"/>
                  </a:lnTo>
                  <a:lnTo>
                    <a:pt x="766762" y="1476375"/>
                  </a:lnTo>
                  <a:lnTo>
                    <a:pt x="714375" y="1371600"/>
                  </a:lnTo>
                  <a:lnTo>
                    <a:pt x="676275" y="1400175"/>
                  </a:lnTo>
                  <a:lnTo>
                    <a:pt x="671512" y="1428750"/>
                  </a:lnTo>
                  <a:lnTo>
                    <a:pt x="623887" y="1466850"/>
                  </a:lnTo>
                  <a:lnTo>
                    <a:pt x="561975" y="1452563"/>
                  </a:lnTo>
                  <a:lnTo>
                    <a:pt x="528637" y="1414463"/>
                  </a:lnTo>
                  <a:lnTo>
                    <a:pt x="461962" y="1347788"/>
                  </a:lnTo>
                  <a:lnTo>
                    <a:pt x="390525" y="1304925"/>
                  </a:lnTo>
                  <a:lnTo>
                    <a:pt x="342900" y="1257300"/>
                  </a:lnTo>
                  <a:lnTo>
                    <a:pt x="319087" y="1185863"/>
                  </a:lnTo>
                  <a:lnTo>
                    <a:pt x="257175" y="1123950"/>
                  </a:lnTo>
                  <a:lnTo>
                    <a:pt x="223837" y="1085850"/>
                  </a:lnTo>
                  <a:lnTo>
                    <a:pt x="200025" y="985838"/>
                  </a:lnTo>
                  <a:lnTo>
                    <a:pt x="171450" y="947738"/>
                  </a:lnTo>
                  <a:lnTo>
                    <a:pt x="152400" y="871538"/>
                  </a:lnTo>
                  <a:lnTo>
                    <a:pt x="147637" y="847725"/>
                  </a:lnTo>
                  <a:lnTo>
                    <a:pt x="80962" y="809625"/>
                  </a:lnTo>
                  <a:lnTo>
                    <a:pt x="71437" y="757238"/>
                  </a:lnTo>
                  <a:lnTo>
                    <a:pt x="57150" y="571500"/>
                  </a:lnTo>
                  <a:lnTo>
                    <a:pt x="4762" y="419100"/>
                  </a:lnTo>
                  <a:lnTo>
                    <a:pt x="0" y="280988"/>
                  </a:lnTo>
                  <a:lnTo>
                    <a:pt x="0" y="228600"/>
                  </a:lnTo>
                  <a:lnTo>
                    <a:pt x="28575" y="161925"/>
                  </a:lnTo>
                  <a:lnTo>
                    <a:pt x="38100" y="128588"/>
                  </a:lnTo>
                  <a:lnTo>
                    <a:pt x="52387" y="52388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4" name="Прямоугольник 273"/>
            <p:cNvSpPr/>
            <p:nvPr/>
          </p:nvSpPr>
          <p:spPr>
            <a:xfrm>
              <a:off x="2882598" y="2986384"/>
              <a:ext cx="825964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Пестрецы</a:t>
              </a:r>
            </a:p>
          </p:txBody>
        </p:sp>
        <p:sp>
          <p:nvSpPr>
            <p:cNvPr id="275" name="Прямоугольник 274"/>
            <p:cNvSpPr/>
            <p:nvPr/>
          </p:nvSpPr>
          <p:spPr>
            <a:xfrm>
              <a:off x="2648612" y="3523719"/>
              <a:ext cx="84972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276" name="Полилиния 275"/>
            <p:cNvSpPr/>
            <p:nvPr/>
          </p:nvSpPr>
          <p:spPr>
            <a:xfrm>
              <a:off x="1155322" y="2534803"/>
              <a:ext cx="1393977" cy="1121304"/>
            </a:xfrm>
            <a:custGeom>
              <a:avLst/>
              <a:gdLst>
                <a:gd name="connsiteX0" fmla="*/ 1433513 w 1871663"/>
                <a:gd name="connsiteY0" fmla="*/ 0 h 1609725"/>
                <a:gd name="connsiteX1" fmla="*/ 1504950 w 1871663"/>
                <a:gd name="connsiteY1" fmla="*/ 23813 h 1609725"/>
                <a:gd name="connsiteX2" fmla="*/ 1533525 w 1871663"/>
                <a:gd name="connsiteY2" fmla="*/ 61913 h 1609725"/>
                <a:gd name="connsiteX3" fmla="*/ 1552575 w 1871663"/>
                <a:gd name="connsiteY3" fmla="*/ 95250 h 1609725"/>
                <a:gd name="connsiteX4" fmla="*/ 1624013 w 1871663"/>
                <a:gd name="connsiteY4" fmla="*/ 95250 h 1609725"/>
                <a:gd name="connsiteX5" fmla="*/ 1676400 w 1871663"/>
                <a:gd name="connsiteY5" fmla="*/ 85725 h 1609725"/>
                <a:gd name="connsiteX6" fmla="*/ 1819275 w 1871663"/>
                <a:gd name="connsiteY6" fmla="*/ 161925 h 1609725"/>
                <a:gd name="connsiteX7" fmla="*/ 1871663 w 1871663"/>
                <a:gd name="connsiteY7" fmla="*/ 195263 h 1609725"/>
                <a:gd name="connsiteX8" fmla="*/ 1871663 w 1871663"/>
                <a:gd name="connsiteY8" fmla="*/ 195263 h 1609725"/>
                <a:gd name="connsiteX9" fmla="*/ 1781175 w 1871663"/>
                <a:gd name="connsiteY9" fmla="*/ 238125 h 1609725"/>
                <a:gd name="connsiteX10" fmla="*/ 1728788 w 1871663"/>
                <a:gd name="connsiteY10" fmla="*/ 261938 h 1609725"/>
                <a:gd name="connsiteX11" fmla="*/ 1795463 w 1871663"/>
                <a:gd name="connsiteY11" fmla="*/ 300038 h 1609725"/>
                <a:gd name="connsiteX12" fmla="*/ 1785938 w 1871663"/>
                <a:gd name="connsiteY12" fmla="*/ 328613 h 1609725"/>
                <a:gd name="connsiteX13" fmla="*/ 1733550 w 1871663"/>
                <a:gd name="connsiteY13" fmla="*/ 300038 h 1609725"/>
                <a:gd name="connsiteX14" fmla="*/ 1728788 w 1871663"/>
                <a:gd name="connsiteY14" fmla="*/ 323850 h 1609725"/>
                <a:gd name="connsiteX15" fmla="*/ 1738313 w 1871663"/>
                <a:gd name="connsiteY15" fmla="*/ 390525 h 1609725"/>
                <a:gd name="connsiteX16" fmla="*/ 1733550 w 1871663"/>
                <a:gd name="connsiteY16" fmla="*/ 438150 h 1609725"/>
                <a:gd name="connsiteX17" fmla="*/ 1733550 w 1871663"/>
                <a:gd name="connsiteY17" fmla="*/ 438150 h 1609725"/>
                <a:gd name="connsiteX18" fmla="*/ 1671638 w 1871663"/>
                <a:gd name="connsiteY18" fmla="*/ 509588 h 1609725"/>
                <a:gd name="connsiteX19" fmla="*/ 1652588 w 1871663"/>
                <a:gd name="connsiteY19" fmla="*/ 566738 h 1609725"/>
                <a:gd name="connsiteX20" fmla="*/ 1624013 w 1871663"/>
                <a:gd name="connsiteY20" fmla="*/ 604838 h 1609725"/>
                <a:gd name="connsiteX21" fmla="*/ 1562100 w 1871663"/>
                <a:gd name="connsiteY21" fmla="*/ 609600 h 1609725"/>
                <a:gd name="connsiteX22" fmla="*/ 1500188 w 1871663"/>
                <a:gd name="connsiteY22" fmla="*/ 633413 h 1609725"/>
                <a:gd name="connsiteX23" fmla="*/ 1443038 w 1871663"/>
                <a:gd name="connsiteY23" fmla="*/ 642938 h 1609725"/>
                <a:gd name="connsiteX24" fmla="*/ 1457325 w 1871663"/>
                <a:gd name="connsiteY24" fmla="*/ 676275 h 1609725"/>
                <a:gd name="connsiteX25" fmla="*/ 1423988 w 1871663"/>
                <a:gd name="connsiteY25" fmla="*/ 785813 h 1609725"/>
                <a:gd name="connsiteX26" fmla="*/ 1423988 w 1871663"/>
                <a:gd name="connsiteY26" fmla="*/ 785813 h 1609725"/>
                <a:gd name="connsiteX27" fmla="*/ 1300163 w 1871663"/>
                <a:gd name="connsiteY27" fmla="*/ 814388 h 1609725"/>
                <a:gd name="connsiteX28" fmla="*/ 1247775 w 1871663"/>
                <a:gd name="connsiteY28" fmla="*/ 738188 h 1609725"/>
                <a:gd name="connsiteX29" fmla="*/ 1109663 w 1871663"/>
                <a:gd name="connsiteY29" fmla="*/ 742950 h 1609725"/>
                <a:gd name="connsiteX30" fmla="*/ 1109663 w 1871663"/>
                <a:gd name="connsiteY30" fmla="*/ 800100 h 1609725"/>
                <a:gd name="connsiteX31" fmla="*/ 1128713 w 1871663"/>
                <a:gd name="connsiteY31" fmla="*/ 857250 h 1609725"/>
                <a:gd name="connsiteX32" fmla="*/ 1152525 w 1871663"/>
                <a:gd name="connsiteY32" fmla="*/ 923925 h 1609725"/>
                <a:gd name="connsiteX33" fmla="*/ 1157288 w 1871663"/>
                <a:gd name="connsiteY33" fmla="*/ 957263 h 1609725"/>
                <a:gd name="connsiteX34" fmla="*/ 1095375 w 1871663"/>
                <a:gd name="connsiteY34" fmla="*/ 985838 h 1609725"/>
                <a:gd name="connsiteX35" fmla="*/ 1057275 w 1871663"/>
                <a:gd name="connsiteY35" fmla="*/ 962025 h 1609725"/>
                <a:gd name="connsiteX36" fmla="*/ 1033463 w 1871663"/>
                <a:gd name="connsiteY36" fmla="*/ 971550 h 1609725"/>
                <a:gd name="connsiteX37" fmla="*/ 1000125 w 1871663"/>
                <a:gd name="connsiteY37" fmla="*/ 1014413 h 1609725"/>
                <a:gd name="connsiteX38" fmla="*/ 947738 w 1871663"/>
                <a:gd name="connsiteY38" fmla="*/ 1071563 h 1609725"/>
                <a:gd name="connsiteX39" fmla="*/ 928688 w 1871663"/>
                <a:gd name="connsiteY39" fmla="*/ 1166813 h 1609725"/>
                <a:gd name="connsiteX40" fmla="*/ 866775 w 1871663"/>
                <a:gd name="connsiteY40" fmla="*/ 1185863 h 1609725"/>
                <a:gd name="connsiteX41" fmla="*/ 814388 w 1871663"/>
                <a:gd name="connsiteY41" fmla="*/ 1185863 h 1609725"/>
                <a:gd name="connsiteX42" fmla="*/ 838200 w 1871663"/>
                <a:gd name="connsiteY42" fmla="*/ 1228725 h 1609725"/>
                <a:gd name="connsiteX43" fmla="*/ 795338 w 1871663"/>
                <a:gd name="connsiteY43" fmla="*/ 1243013 h 1609725"/>
                <a:gd name="connsiteX44" fmla="*/ 795338 w 1871663"/>
                <a:gd name="connsiteY44" fmla="*/ 1243013 h 1609725"/>
                <a:gd name="connsiteX45" fmla="*/ 738188 w 1871663"/>
                <a:gd name="connsiteY45" fmla="*/ 1228725 h 1609725"/>
                <a:gd name="connsiteX46" fmla="*/ 776288 w 1871663"/>
                <a:gd name="connsiteY46" fmla="*/ 1352550 h 1609725"/>
                <a:gd name="connsiteX47" fmla="*/ 795338 w 1871663"/>
                <a:gd name="connsiteY47" fmla="*/ 1414463 h 1609725"/>
                <a:gd name="connsiteX48" fmla="*/ 795338 w 1871663"/>
                <a:gd name="connsiteY48" fmla="*/ 1485900 h 1609725"/>
                <a:gd name="connsiteX49" fmla="*/ 752475 w 1871663"/>
                <a:gd name="connsiteY49" fmla="*/ 1500188 h 1609725"/>
                <a:gd name="connsiteX50" fmla="*/ 704850 w 1871663"/>
                <a:gd name="connsiteY50" fmla="*/ 1590675 h 1609725"/>
                <a:gd name="connsiteX51" fmla="*/ 614363 w 1871663"/>
                <a:gd name="connsiteY51" fmla="*/ 1566863 h 1609725"/>
                <a:gd name="connsiteX52" fmla="*/ 476250 w 1871663"/>
                <a:gd name="connsiteY52" fmla="*/ 1562100 h 1609725"/>
                <a:gd name="connsiteX53" fmla="*/ 447675 w 1871663"/>
                <a:gd name="connsiteY53" fmla="*/ 1543050 h 1609725"/>
                <a:gd name="connsiteX54" fmla="*/ 409575 w 1871663"/>
                <a:gd name="connsiteY54" fmla="*/ 1547813 h 1609725"/>
                <a:gd name="connsiteX55" fmla="*/ 390525 w 1871663"/>
                <a:gd name="connsiteY55" fmla="*/ 1585913 h 1609725"/>
                <a:gd name="connsiteX56" fmla="*/ 371475 w 1871663"/>
                <a:gd name="connsiteY56" fmla="*/ 1609725 h 1609725"/>
                <a:gd name="connsiteX57" fmla="*/ 257175 w 1871663"/>
                <a:gd name="connsiteY57" fmla="*/ 1595438 h 1609725"/>
                <a:gd name="connsiteX58" fmla="*/ 219075 w 1871663"/>
                <a:gd name="connsiteY58" fmla="*/ 1562100 h 1609725"/>
                <a:gd name="connsiteX59" fmla="*/ 209550 w 1871663"/>
                <a:gd name="connsiteY59" fmla="*/ 1509713 h 1609725"/>
                <a:gd name="connsiteX60" fmla="*/ 142875 w 1871663"/>
                <a:gd name="connsiteY60" fmla="*/ 1514475 h 1609725"/>
                <a:gd name="connsiteX61" fmla="*/ 100013 w 1871663"/>
                <a:gd name="connsiteY61" fmla="*/ 1462088 h 1609725"/>
                <a:gd name="connsiteX62" fmla="*/ 28575 w 1871663"/>
                <a:gd name="connsiteY62" fmla="*/ 1452563 h 1609725"/>
                <a:gd name="connsiteX63" fmla="*/ 28575 w 1871663"/>
                <a:gd name="connsiteY63" fmla="*/ 1452563 h 1609725"/>
                <a:gd name="connsiteX64" fmla="*/ 0 w 1871663"/>
                <a:gd name="connsiteY64" fmla="*/ 1376363 h 1609725"/>
                <a:gd name="connsiteX65" fmla="*/ 52388 w 1871663"/>
                <a:gd name="connsiteY65" fmla="*/ 1333500 h 1609725"/>
                <a:gd name="connsiteX66" fmla="*/ 119063 w 1871663"/>
                <a:gd name="connsiteY66" fmla="*/ 1309688 h 1609725"/>
                <a:gd name="connsiteX67" fmla="*/ 133350 w 1871663"/>
                <a:gd name="connsiteY67" fmla="*/ 1228725 h 1609725"/>
                <a:gd name="connsiteX68" fmla="*/ 157163 w 1871663"/>
                <a:gd name="connsiteY68" fmla="*/ 1219200 h 1609725"/>
                <a:gd name="connsiteX69" fmla="*/ 185738 w 1871663"/>
                <a:gd name="connsiteY69" fmla="*/ 1290638 h 1609725"/>
                <a:gd name="connsiteX70" fmla="*/ 209550 w 1871663"/>
                <a:gd name="connsiteY70" fmla="*/ 1304925 h 1609725"/>
                <a:gd name="connsiteX71" fmla="*/ 223838 w 1871663"/>
                <a:gd name="connsiteY71" fmla="*/ 1219200 h 1609725"/>
                <a:gd name="connsiteX72" fmla="*/ 328613 w 1871663"/>
                <a:gd name="connsiteY72" fmla="*/ 1219200 h 1609725"/>
                <a:gd name="connsiteX73" fmla="*/ 390525 w 1871663"/>
                <a:gd name="connsiteY73" fmla="*/ 1190625 h 1609725"/>
                <a:gd name="connsiteX74" fmla="*/ 390525 w 1871663"/>
                <a:gd name="connsiteY74" fmla="*/ 1143000 h 1609725"/>
                <a:gd name="connsiteX75" fmla="*/ 400050 w 1871663"/>
                <a:gd name="connsiteY75" fmla="*/ 985838 h 1609725"/>
                <a:gd name="connsiteX76" fmla="*/ 528638 w 1871663"/>
                <a:gd name="connsiteY76" fmla="*/ 938213 h 1609725"/>
                <a:gd name="connsiteX77" fmla="*/ 590550 w 1871663"/>
                <a:gd name="connsiteY77" fmla="*/ 976313 h 1609725"/>
                <a:gd name="connsiteX78" fmla="*/ 652463 w 1871663"/>
                <a:gd name="connsiteY78" fmla="*/ 1009650 h 1609725"/>
                <a:gd name="connsiteX79" fmla="*/ 690563 w 1871663"/>
                <a:gd name="connsiteY79" fmla="*/ 976313 h 1609725"/>
                <a:gd name="connsiteX80" fmla="*/ 704850 w 1871663"/>
                <a:gd name="connsiteY80" fmla="*/ 871538 h 1609725"/>
                <a:gd name="connsiteX81" fmla="*/ 695325 w 1871663"/>
                <a:gd name="connsiteY81" fmla="*/ 800100 h 1609725"/>
                <a:gd name="connsiteX82" fmla="*/ 695325 w 1871663"/>
                <a:gd name="connsiteY82" fmla="*/ 733425 h 1609725"/>
                <a:gd name="connsiteX83" fmla="*/ 719138 w 1871663"/>
                <a:gd name="connsiteY83" fmla="*/ 671513 h 1609725"/>
                <a:gd name="connsiteX84" fmla="*/ 728663 w 1871663"/>
                <a:gd name="connsiteY84" fmla="*/ 571500 h 1609725"/>
                <a:gd name="connsiteX85" fmla="*/ 728663 w 1871663"/>
                <a:gd name="connsiteY85" fmla="*/ 533400 h 1609725"/>
                <a:gd name="connsiteX86" fmla="*/ 828675 w 1871663"/>
                <a:gd name="connsiteY86" fmla="*/ 519113 h 1609725"/>
                <a:gd name="connsiteX87" fmla="*/ 947738 w 1871663"/>
                <a:gd name="connsiteY87" fmla="*/ 490538 h 1609725"/>
                <a:gd name="connsiteX88" fmla="*/ 1109663 w 1871663"/>
                <a:gd name="connsiteY88" fmla="*/ 466725 h 1609725"/>
                <a:gd name="connsiteX89" fmla="*/ 1162050 w 1871663"/>
                <a:gd name="connsiteY89" fmla="*/ 428625 h 1609725"/>
                <a:gd name="connsiteX90" fmla="*/ 1162050 w 1871663"/>
                <a:gd name="connsiteY90" fmla="*/ 390525 h 1609725"/>
                <a:gd name="connsiteX91" fmla="*/ 1162050 w 1871663"/>
                <a:gd name="connsiteY91" fmla="*/ 261938 h 1609725"/>
                <a:gd name="connsiteX92" fmla="*/ 1171575 w 1871663"/>
                <a:gd name="connsiteY92" fmla="*/ 152400 h 1609725"/>
                <a:gd name="connsiteX93" fmla="*/ 1209675 w 1871663"/>
                <a:gd name="connsiteY93" fmla="*/ 138113 h 1609725"/>
                <a:gd name="connsiteX94" fmla="*/ 1247775 w 1871663"/>
                <a:gd name="connsiteY94" fmla="*/ 166688 h 1609725"/>
                <a:gd name="connsiteX95" fmla="*/ 1314450 w 1871663"/>
                <a:gd name="connsiteY95" fmla="*/ 176213 h 1609725"/>
                <a:gd name="connsiteX96" fmla="*/ 1357313 w 1871663"/>
                <a:gd name="connsiteY96" fmla="*/ 161925 h 1609725"/>
                <a:gd name="connsiteX97" fmla="*/ 1376363 w 1871663"/>
                <a:gd name="connsiteY97" fmla="*/ 119063 h 1609725"/>
                <a:gd name="connsiteX98" fmla="*/ 1433513 w 1871663"/>
                <a:gd name="connsiteY98" fmla="*/ 0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871663" h="1609725">
                  <a:moveTo>
                    <a:pt x="1433513" y="0"/>
                  </a:moveTo>
                  <a:lnTo>
                    <a:pt x="1504950" y="23813"/>
                  </a:lnTo>
                  <a:lnTo>
                    <a:pt x="1533525" y="61913"/>
                  </a:lnTo>
                  <a:lnTo>
                    <a:pt x="1552575" y="95250"/>
                  </a:lnTo>
                  <a:lnTo>
                    <a:pt x="1624013" y="95250"/>
                  </a:lnTo>
                  <a:lnTo>
                    <a:pt x="1676400" y="85725"/>
                  </a:lnTo>
                  <a:lnTo>
                    <a:pt x="1819275" y="161925"/>
                  </a:lnTo>
                  <a:lnTo>
                    <a:pt x="1871663" y="195263"/>
                  </a:lnTo>
                  <a:lnTo>
                    <a:pt x="1871663" y="195263"/>
                  </a:lnTo>
                  <a:lnTo>
                    <a:pt x="1781175" y="238125"/>
                  </a:lnTo>
                  <a:lnTo>
                    <a:pt x="1728788" y="261938"/>
                  </a:lnTo>
                  <a:lnTo>
                    <a:pt x="1795463" y="300038"/>
                  </a:lnTo>
                  <a:lnTo>
                    <a:pt x="1785938" y="328613"/>
                  </a:lnTo>
                  <a:lnTo>
                    <a:pt x="1733550" y="300038"/>
                  </a:lnTo>
                  <a:lnTo>
                    <a:pt x="1728788" y="323850"/>
                  </a:lnTo>
                  <a:lnTo>
                    <a:pt x="1738313" y="390525"/>
                  </a:lnTo>
                  <a:lnTo>
                    <a:pt x="1733550" y="438150"/>
                  </a:lnTo>
                  <a:lnTo>
                    <a:pt x="1733550" y="438150"/>
                  </a:lnTo>
                  <a:lnTo>
                    <a:pt x="1671638" y="509588"/>
                  </a:lnTo>
                  <a:lnTo>
                    <a:pt x="1652588" y="566738"/>
                  </a:lnTo>
                  <a:lnTo>
                    <a:pt x="1624013" y="604838"/>
                  </a:lnTo>
                  <a:lnTo>
                    <a:pt x="1562100" y="609600"/>
                  </a:lnTo>
                  <a:lnTo>
                    <a:pt x="1500188" y="633413"/>
                  </a:lnTo>
                  <a:lnTo>
                    <a:pt x="1443038" y="642938"/>
                  </a:lnTo>
                  <a:lnTo>
                    <a:pt x="1457325" y="676275"/>
                  </a:lnTo>
                  <a:lnTo>
                    <a:pt x="1423988" y="785813"/>
                  </a:lnTo>
                  <a:lnTo>
                    <a:pt x="1423988" y="785813"/>
                  </a:lnTo>
                  <a:lnTo>
                    <a:pt x="1300163" y="814388"/>
                  </a:lnTo>
                  <a:lnTo>
                    <a:pt x="1247775" y="738188"/>
                  </a:lnTo>
                  <a:lnTo>
                    <a:pt x="1109663" y="742950"/>
                  </a:lnTo>
                  <a:lnTo>
                    <a:pt x="1109663" y="800100"/>
                  </a:lnTo>
                  <a:lnTo>
                    <a:pt x="1128713" y="857250"/>
                  </a:lnTo>
                  <a:lnTo>
                    <a:pt x="1152525" y="923925"/>
                  </a:lnTo>
                  <a:lnTo>
                    <a:pt x="1157288" y="957263"/>
                  </a:lnTo>
                  <a:lnTo>
                    <a:pt x="1095375" y="985838"/>
                  </a:lnTo>
                  <a:lnTo>
                    <a:pt x="1057275" y="962025"/>
                  </a:lnTo>
                  <a:lnTo>
                    <a:pt x="1033463" y="971550"/>
                  </a:lnTo>
                  <a:lnTo>
                    <a:pt x="1000125" y="1014413"/>
                  </a:lnTo>
                  <a:lnTo>
                    <a:pt x="947738" y="1071563"/>
                  </a:lnTo>
                  <a:lnTo>
                    <a:pt x="928688" y="1166813"/>
                  </a:lnTo>
                  <a:lnTo>
                    <a:pt x="866775" y="1185863"/>
                  </a:lnTo>
                  <a:lnTo>
                    <a:pt x="814388" y="1185863"/>
                  </a:lnTo>
                  <a:lnTo>
                    <a:pt x="838200" y="1228725"/>
                  </a:lnTo>
                  <a:lnTo>
                    <a:pt x="795338" y="1243013"/>
                  </a:lnTo>
                  <a:lnTo>
                    <a:pt x="795338" y="1243013"/>
                  </a:lnTo>
                  <a:lnTo>
                    <a:pt x="738188" y="1228725"/>
                  </a:lnTo>
                  <a:lnTo>
                    <a:pt x="776288" y="1352550"/>
                  </a:lnTo>
                  <a:lnTo>
                    <a:pt x="795338" y="1414463"/>
                  </a:lnTo>
                  <a:lnTo>
                    <a:pt x="795338" y="1485900"/>
                  </a:lnTo>
                  <a:lnTo>
                    <a:pt x="752475" y="1500188"/>
                  </a:lnTo>
                  <a:lnTo>
                    <a:pt x="704850" y="1590675"/>
                  </a:lnTo>
                  <a:lnTo>
                    <a:pt x="614363" y="1566863"/>
                  </a:lnTo>
                  <a:lnTo>
                    <a:pt x="476250" y="1562100"/>
                  </a:lnTo>
                  <a:lnTo>
                    <a:pt x="447675" y="1543050"/>
                  </a:lnTo>
                  <a:lnTo>
                    <a:pt x="409575" y="1547813"/>
                  </a:lnTo>
                  <a:lnTo>
                    <a:pt x="390525" y="1585913"/>
                  </a:lnTo>
                  <a:lnTo>
                    <a:pt x="371475" y="1609725"/>
                  </a:lnTo>
                  <a:lnTo>
                    <a:pt x="257175" y="1595438"/>
                  </a:lnTo>
                  <a:lnTo>
                    <a:pt x="219075" y="1562100"/>
                  </a:lnTo>
                  <a:lnTo>
                    <a:pt x="209550" y="1509713"/>
                  </a:lnTo>
                  <a:lnTo>
                    <a:pt x="142875" y="1514475"/>
                  </a:lnTo>
                  <a:lnTo>
                    <a:pt x="100013" y="1462088"/>
                  </a:lnTo>
                  <a:lnTo>
                    <a:pt x="28575" y="1452563"/>
                  </a:lnTo>
                  <a:lnTo>
                    <a:pt x="28575" y="1452563"/>
                  </a:lnTo>
                  <a:lnTo>
                    <a:pt x="0" y="1376363"/>
                  </a:lnTo>
                  <a:lnTo>
                    <a:pt x="52388" y="1333500"/>
                  </a:lnTo>
                  <a:lnTo>
                    <a:pt x="119063" y="1309688"/>
                  </a:lnTo>
                  <a:lnTo>
                    <a:pt x="133350" y="1228725"/>
                  </a:lnTo>
                  <a:lnTo>
                    <a:pt x="157163" y="1219200"/>
                  </a:lnTo>
                  <a:lnTo>
                    <a:pt x="185738" y="1290638"/>
                  </a:lnTo>
                  <a:lnTo>
                    <a:pt x="209550" y="1304925"/>
                  </a:lnTo>
                  <a:lnTo>
                    <a:pt x="223838" y="1219200"/>
                  </a:lnTo>
                  <a:lnTo>
                    <a:pt x="328613" y="1219200"/>
                  </a:lnTo>
                  <a:lnTo>
                    <a:pt x="390525" y="1190625"/>
                  </a:lnTo>
                  <a:lnTo>
                    <a:pt x="390525" y="1143000"/>
                  </a:lnTo>
                  <a:lnTo>
                    <a:pt x="400050" y="985838"/>
                  </a:lnTo>
                  <a:lnTo>
                    <a:pt x="528638" y="938213"/>
                  </a:lnTo>
                  <a:lnTo>
                    <a:pt x="590550" y="976313"/>
                  </a:lnTo>
                  <a:lnTo>
                    <a:pt x="652463" y="1009650"/>
                  </a:lnTo>
                  <a:lnTo>
                    <a:pt x="690563" y="976313"/>
                  </a:lnTo>
                  <a:lnTo>
                    <a:pt x="704850" y="871538"/>
                  </a:lnTo>
                  <a:lnTo>
                    <a:pt x="695325" y="800100"/>
                  </a:lnTo>
                  <a:lnTo>
                    <a:pt x="695325" y="733425"/>
                  </a:lnTo>
                  <a:lnTo>
                    <a:pt x="719138" y="671513"/>
                  </a:lnTo>
                  <a:lnTo>
                    <a:pt x="728663" y="571500"/>
                  </a:lnTo>
                  <a:lnTo>
                    <a:pt x="728663" y="533400"/>
                  </a:lnTo>
                  <a:lnTo>
                    <a:pt x="828675" y="519113"/>
                  </a:lnTo>
                  <a:lnTo>
                    <a:pt x="947738" y="490538"/>
                  </a:lnTo>
                  <a:lnTo>
                    <a:pt x="1109663" y="466725"/>
                  </a:lnTo>
                  <a:lnTo>
                    <a:pt x="1162050" y="428625"/>
                  </a:lnTo>
                  <a:lnTo>
                    <a:pt x="1162050" y="390525"/>
                  </a:lnTo>
                  <a:lnTo>
                    <a:pt x="1162050" y="261938"/>
                  </a:lnTo>
                  <a:lnTo>
                    <a:pt x="1171575" y="152400"/>
                  </a:lnTo>
                  <a:lnTo>
                    <a:pt x="1209675" y="138113"/>
                  </a:lnTo>
                  <a:lnTo>
                    <a:pt x="1247775" y="166688"/>
                  </a:lnTo>
                  <a:lnTo>
                    <a:pt x="1314450" y="176213"/>
                  </a:lnTo>
                  <a:lnTo>
                    <a:pt x="1357313" y="161925"/>
                  </a:lnTo>
                  <a:lnTo>
                    <a:pt x="1376363" y="119063"/>
                  </a:lnTo>
                  <a:lnTo>
                    <a:pt x="1433513" y="0"/>
                  </a:lnTo>
                  <a:close/>
                </a:path>
              </a:pathLst>
            </a:custGeom>
            <a:solidFill>
              <a:srgbClr val="D09E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7" name="Прямоугольник 276"/>
            <p:cNvSpPr/>
            <p:nvPr/>
          </p:nvSpPr>
          <p:spPr>
            <a:xfrm>
              <a:off x="1271091" y="2711736"/>
              <a:ext cx="1090318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78" name="Полилиния 277"/>
            <p:cNvSpPr/>
            <p:nvPr/>
          </p:nvSpPr>
          <p:spPr>
            <a:xfrm>
              <a:off x="694202" y="3589765"/>
              <a:ext cx="1170514" cy="699985"/>
            </a:xfrm>
            <a:custGeom>
              <a:avLst/>
              <a:gdLst>
                <a:gd name="connsiteX0" fmla="*/ 766763 w 1571625"/>
                <a:gd name="connsiteY0" fmla="*/ 4763 h 1004888"/>
                <a:gd name="connsiteX1" fmla="*/ 847725 w 1571625"/>
                <a:gd name="connsiteY1" fmla="*/ 28575 h 1004888"/>
                <a:gd name="connsiteX2" fmla="*/ 876300 w 1571625"/>
                <a:gd name="connsiteY2" fmla="*/ 71438 h 1004888"/>
                <a:gd name="connsiteX3" fmla="*/ 895350 w 1571625"/>
                <a:gd name="connsiteY3" fmla="*/ 85725 h 1004888"/>
                <a:gd name="connsiteX4" fmla="*/ 971550 w 1571625"/>
                <a:gd name="connsiteY4" fmla="*/ 100013 h 1004888"/>
                <a:gd name="connsiteX5" fmla="*/ 1009650 w 1571625"/>
                <a:gd name="connsiteY5" fmla="*/ 109538 h 1004888"/>
                <a:gd name="connsiteX6" fmla="*/ 1042988 w 1571625"/>
                <a:gd name="connsiteY6" fmla="*/ 52388 h 1004888"/>
                <a:gd name="connsiteX7" fmla="*/ 1047750 w 1571625"/>
                <a:gd name="connsiteY7" fmla="*/ 28575 h 1004888"/>
                <a:gd name="connsiteX8" fmla="*/ 1095375 w 1571625"/>
                <a:gd name="connsiteY8" fmla="*/ 38100 h 1004888"/>
                <a:gd name="connsiteX9" fmla="*/ 1152525 w 1571625"/>
                <a:gd name="connsiteY9" fmla="*/ 42863 h 1004888"/>
                <a:gd name="connsiteX10" fmla="*/ 1233488 w 1571625"/>
                <a:gd name="connsiteY10" fmla="*/ 47625 h 1004888"/>
                <a:gd name="connsiteX11" fmla="*/ 1309688 w 1571625"/>
                <a:gd name="connsiteY11" fmla="*/ 71438 h 1004888"/>
                <a:gd name="connsiteX12" fmla="*/ 1352550 w 1571625"/>
                <a:gd name="connsiteY12" fmla="*/ 19050 h 1004888"/>
                <a:gd name="connsiteX13" fmla="*/ 1390650 w 1571625"/>
                <a:gd name="connsiteY13" fmla="*/ 0 h 1004888"/>
                <a:gd name="connsiteX14" fmla="*/ 1423988 w 1571625"/>
                <a:gd name="connsiteY14" fmla="*/ 42863 h 1004888"/>
                <a:gd name="connsiteX15" fmla="*/ 1438275 w 1571625"/>
                <a:gd name="connsiteY15" fmla="*/ 80963 h 1004888"/>
                <a:gd name="connsiteX16" fmla="*/ 1471613 w 1571625"/>
                <a:gd name="connsiteY16" fmla="*/ 157163 h 1004888"/>
                <a:gd name="connsiteX17" fmla="*/ 1514475 w 1571625"/>
                <a:gd name="connsiteY17" fmla="*/ 209550 h 1004888"/>
                <a:gd name="connsiteX18" fmla="*/ 1514475 w 1571625"/>
                <a:gd name="connsiteY18" fmla="*/ 209550 h 1004888"/>
                <a:gd name="connsiteX19" fmla="*/ 1571625 w 1571625"/>
                <a:gd name="connsiteY19" fmla="*/ 266700 h 1004888"/>
                <a:gd name="connsiteX20" fmla="*/ 1566863 w 1571625"/>
                <a:gd name="connsiteY20" fmla="*/ 304800 h 1004888"/>
                <a:gd name="connsiteX21" fmla="*/ 1543050 w 1571625"/>
                <a:gd name="connsiteY21" fmla="*/ 319088 h 1004888"/>
                <a:gd name="connsiteX22" fmla="*/ 1490663 w 1571625"/>
                <a:gd name="connsiteY22" fmla="*/ 300038 h 1004888"/>
                <a:gd name="connsiteX23" fmla="*/ 1323975 w 1571625"/>
                <a:gd name="connsiteY23" fmla="*/ 333375 h 1004888"/>
                <a:gd name="connsiteX24" fmla="*/ 1314450 w 1571625"/>
                <a:gd name="connsiteY24" fmla="*/ 371475 h 1004888"/>
                <a:gd name="connsiteX25" fmla="*/ 1338263 w 1571625"/>
                <a:gd name="connsiteY25" fmla="*/ 485775 h 1004888"/>
                <a:gd name="connsiteX26" fmla="*/ 1357313 w 1571625"/>
                <a:gd name="connsiteY26" fmla="*/ 523875 h 1004888"/>
                <a:gd name="connsiteX27" fmla="*/ 1390650 w 1571625"/>
                <a:gd name="connsiteY27" fmla="*/ 547688 h 1004888"/>
                <a:gd name="connsiteX28" fmla="*/ 1400175 w 1571625"/>
                <a:gd name="connsiteY28" fmla="*/ 585788 h 1004888"/>
                <a:gd name="connsiteX29" fmla="*/ 1400175 w 1571625"/>
                <a:gd name="connsiteY29" fmla="*/ 585788 h 1004888"/>
                <a:gd name="connsiteX30" fmla="*/ 1357313 w 1571625"/>
                <a:gd name="connsiteY30" fmla="*/ 614363 h 1004888"/>
                <a:gd name="connsiteX31" fmla="*/ 1328738 w 1571625"/>
                <a:gd name="connsiteY31" fmla="*/ 595313 h 1004888"/>
                <a:gd name="connsiteX32" fmla="*/ 1285875 w 1571625"/>
                <a:gd name="connsiteY32" fmla="*/ 604838 h 1004888"/>
                <a:gd name="connsiteX33" fmla="*/ 1285875 w 1571625"/>
                <a:gd name="connsiteY33" fmla="*/ 633413 h 1004888"/>
                <a:gd name="connsiteX34" fmla="*/ 1257300 w 1571625"/>
                <a:gd name="connsiteY34" fmla="*/ 647700 h 1004888"/>
                <a:gd name="connsiteX35" fmla="*/ 1204913 w 1571625"/>
                <a:gd name="connsiteY35" fmla="*/ 690563 h 1004888"/>
                <a:gd name="connsiteX36" fmla="*/ 1204913 w 1571625"/>
                <a:gd name="connsiteY36" fmla="*/ 714375 h 1004888"/>
                <a:gd name="connsiteX37" fmla="*/ 1133475 w 1571625"/>
                <a:gd name="connsiteY37" fmla="*/ 704850 h 1004888"/>
                <a:gd name="connsiteX38" fmla="*/ 1033463 w 1571625"/>
                <a:gd name="connsiteY38" fmla="*/ 676275 h 1004888"/>
                <a:gd name="connsiteX39" fmla="*/ 1004888 w 1571625"/>
                <a:gd name="connsiteY39" fmla="*/ 723900 h 1004888"/>
                <a:gd name="connsiteX40" fmla="*/ 923925 w 1571625"/>
                <a:gd name="connsiteY40" fmla="*/ 728663 h 1004888"/>
                <a:gd name="connsiteX41" fmla="*/ 752475 w 1571625"/>
                <a:gd name="connsiteY41" fmla="*/ 757238 h 1004888"/>
                <a:gd name="connsiteX42" fmla="*/ 685800 w 1571625"/>
                <a:gd name="connsiteY42" fmla="*/ 781050 h 1004888"/>
                <a:gd name="connsiteX43" fmla="*/ 638175 w 1571625"/>
                <a:gd name="connsiteY43" fmla="*/ 785813 h 1004888"/>
                <a:gd name="connsiteX44" fmla="*/ 614363 w 1571625"/>
                <a:gd name="connsiteY44" fmla="*/ 814388 h 1004888"/>
                <a:gd name="connsiteX45" fmla="*/ 595313 w 1571625"/>
                <a:gd name="connsiteY45" fmla="*/ 871538 h 1004888"/>
                <a:gd name="connsiteX46" fmla="*/ 623888 w 1571625"/>
                <a:gd name="connsiteY46" fmla="*/ 900113 h 1004888"/>
                <a:gd name="connsiteX47" fmla="*/ 576263 w 1571625"/>
                <a:gd name="connsiteY47" fmla="*/ 804863 h 1004888"/>
                <a:gd name="connsiteX48" fmla="*/ 476250 w 1571625"/>
                <a:gd name="connsiteY48" fmla="*/ 781050 h 1004888"/>
                <a:gd name="connsiteX49" fmla="*/ 390525 w 1571625"/>
                <a:gd name="connsiteY49" fmla="*/ 738188 h 1004888"/>
                <a:gd name="connsiteX50" fmla="*/ 371475 w 1571625"/>
                <a:gd name="connsiteY50" fmla="*/ 766763 h 1004888"/>
                <a:gd name="connsiteX51" fmla="*/ 381000 w 1571625"/>
                <a:gd name="connsiteY51" fmla="*/ 852488 h 1004888"/>
                <a:gd name="connsiteX52" fmla="*/ 395288 w 1571625"/>
                <a:gd name="connsiteY52" fmla="*/ 909638 h 1004888"/>
                <a:gd name="connsiteX53" fmla="*/ 323850 w 1571625"/>
                <a:gd name="connsiteY53" fmla="*/ 904875 h 1004888"/>
                <a:gd name="connsiteX54" fmla="*/ 238125 w 1571625"/>
                <a:gd name="connsiteY54" fmla="*/ 842963 h 1004888"/>
                <a:gd name="connsiteX55" fmla="*/ 214313 w 1571625"/>
                <a:gd name="connsiteY55" fmla="*/ 900113 h 1004888"/>
                <a:gd name="connsiteX56" fmla="*/ 161925 w 1571625"/>
                <a:gd name="connsiteY56" fmla="*/ 938213 h 1004888"/>
                <a:gd name="connsiteX57" fmla="*/ 23813 w 1571625"/>
                <a:gd name="connsiteY57" fmla="*/ 1004888 h 1004888"/>
                <a:gd name="connsiteX58" fmla="*/ 33338 w 1571625"/>
                <a:gd name="connsiteY58" fmla="*/ 919163 h 1004888"/>
                <a:gd name="connsiteX59" fmla="*/ 57150 w 1571625"/>
                <a:gd name="connsiteY59" fmla="*/ 852488 h 1004888"/>
                <a:gd name="connsiteX60" fmla="*/ 52388 w 1571625"/>
                <a:gd name="connsiteY60" fmla="*/ 752475 h 1004888"/>
                <a:gd name="connsiteX61" fmla="*/ 14288 w 1571625"/>
                <a:gd name="connsiteY61" fmla="*/ 709613 h 1004888"/>
                <a:gd name="connsiteX62" fmla="*/ 14288 w 1571625"/>
                <a:gd name="connsiteY62" fmla="*/ 709613 h 1004888"/>
                <a:gd name="connsiteX63" fmla="*/ 0 w 1571625"/>
                <a:gd name="connsiteY63" fmla="*/ 652463 h 1004888"/>
                <a:gd name="connsiteX64" fmla="*/ 123825 w 1571625"/>
                <a:gd name="connsiteY64" fmla="*/ 623888 h 1004888"/>
                <a:gd name="connsiteX65" fmla="*/ 176213 w 1571625"/>
                <a:gd name="connsiteY65" fmla="*/ 642938 h 1004888"/>
                <a:gd name="connsiteX66" fmla="*/ 176213 w 1571625"/>
                <a:gd name="connsiteY66" fmla="*/ 642938 h 1004888"/>
                <a:gd name="connsiteX67" fmla="*/ 219075 w 1571625"/>
                <a:gd name="connsiteY67" fmla="*/ 671513 h 1004888"/>
                <a:gd name="connsiteX68" fmla="*/ 295275 w 1571625"/>
                <a:gd name="connsiteY68" fmla="*/ 600075 h 1004888"/>
                <a:gd name="connsiteX69" fmla="*/ 328613 w 1571625"/>
                <a:gd name="connsiteY69" fmla="*/ 566738 h 1004888"/>
                <a:gd name="connsiteX70" fmla="*/ 376238 w 1571625"/>
                <a:gd name="connsiteY70" fmla="*/ 538163 h 1004888"/>
                <a:gd name="connsiteX71" fmla="*/ 381000 w 1571625"/>
                <a:gd name="connsiteY71" fmla="*/ 485775 h 1004888"/>
                <a:gd name="connsiteX72" fmla="*/ 423863 w 1571625"/>
                <a:gd name="connsiteY72" fmla="*/ 457200 h 1004888"/>
                <a:gd name="connsiteX73" fmla="*/ 428625 w 1571625"/>
                <a:gd name="connsiteY73" fmla="*/ 400050 h 1004888"/>
                <a:gd name="connsiteX74" fmla="*/ 428625 w 1571625"/>
                <a:gd name="connsiteY74" fmla="*/ 361950 h 1004888"/>
                <a:gd name="connsiteX75" fmla="*/ 457200 w 1571625"/>
                <a:gd name="connsiteY75" fmla="*/ 323850 h 1004888"/>
                <a:gd name="connsiteX76" fmla="*/ 452438 w 1571625"/>
                <a:gd name="connsiteY76" fmla="*/ 266700 h 1004888"/>
                <a:gd name="connsiteX77" fmla="*/ 504825 w 1571625"/>
                <a:gd name="connsiteY77" fmla="*/ 228600 h 1004888"/>
                <a:gd name="connsiteX78" fmla="*/ 571500 w 1571625"/>
                <a:gd name="connsiteY78" fmla="*/ 157163 h 1004888"/>
                <a:gd name="connsiteX79" fmla="*/ 623888 w 1571625"/>
                <a:gd name="connsiteY79" fmla="*/ 185738 h 1004888"/>
                <a:gd name="connsiteX80" fmla="*/ 666750 w 1571625"/>
                <a:gd name="connsiteY80" fmla="*/ 190500 h 1004888"/>
                <a:gd name="connsiteX81" fmla="*/ 700088 w 1571625"/>
                <a:gd name="connsiteY81" fmla="*/ 176213 h 1004888"/>
                <a:gd name="connsiteX82" fmla="*/ 752475 w 1571625"/>
                <a:gd name="connsiteY82" fmla="*/ 157163 h 1004888"/>
                <a:gd name="connsiteX83" fmla="*/ 819150 w 1571625"/>
                <a:gd name="connsiteY83" fmla="*/ 166688 h 1004888"/>
                <a:gd name="connsiteX84" fmla="*/ 833438 w 1571625"/>
                <a:gd name="connsiteY84" fmla="*/ 109538 h 1004888"/>
                <a:gd name="connsiteX85" fmla="*/ 795338 w 1571625"/>
                <a:gd name="connsiteY85" fmla="*/ 47625 h 1004888"/>
                <a:gd name="connsiteX86" fmla="*/ 766763 w 1571625"/>
                <a:gd name="connsiteY86" fmla="*/ 4763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571625" h="1004888">
                  <a:moveTo>
                    <a:pt x="766763" y="4763"/>
                  </a:moveTo>
                  <a:lnTo>
                    <a:pt x="847725" y="28575"/>
                  </a:lnTo>
                  <a:lnTo>
                    <a:pt x="876300" y="71438"/>
                  </a:lnTo>
                  <a:lnTo>
                    <a:pt x="895350" y="85725"/>
                  </a:lnTo>
                  <a:lnTo>
                    <a:pt x="971550" y="100013"/>
                  </a:lnTo>
                  <a:lnTo>
                    <a:pt x="1009650" y="109538"/>
                  </a:lnTo>
                  <a:lnTo>
                    <a:pt x="1042988" y="52388"/>
                  </a:lnTo>
                  <a:lnTo>
                    <a:pt x="1047750" y="28575"/>
                  </a:lnTo>
                  <a:lnTo>
                    <a:pt x="1095375" y="38100"/>
                  </a:lnTo>
                  <a:lnTo>
                    <a:pt x="1152525" y="42863"/>
                  </a:lnTo>
                  <a:lnTo>
                    <a:pt x="1233488" y="47625"/>
                  </a:lnTo>
                  <a:lnTo>
                    <a:pt x="1309688" y="71438"/>
                  </a:lnTo>
                  <a:lnTo>
                    <a:pt x="1352550" y="19050"/>
                  </a:lnTo>
                  <a:lnTo>
                    <a:pt x="1390650" y="0"/>
                  </a:lnTo>
                  <a:lnTo>
                    <a:pt x="1423988" y="42863"/>
                  </a:lnTo>
                  <a:lnTo>
                    <a:pt x="1438275" y="80963"/>
                  </a:lnTo>
                  <a:lnTo>
                    <a:pt x="1471613" y="157163"/>
                  </a:lnTo>
                  <a:lnTo>
                    <a:pt x="1514475" y="209550"/>
                  </a:lnTo>
                  <a:lnTo>
                    <a:pt x="1514475" y="209550"/>
                  </a:lnTo>
                  <a:lnTo>
                    <a:pt x="1571625" y="266700"/>
                  </a:lnTo>
                  <a:lnTo>
                    <a:pt x="1566863" y="304800"/>
                  </a:lnTo>
                  <a:lnTo>
                    <a:pt x="1543050" y="319088"/>
                  </a:lnTo>
                  <a:lnTo>
                    <a:pt x="1490663" y="300038"/>
                  </a:lnTo>
                  <a:lnTo>
                    <a:pt x="1323975" y="333375"/>
                  </a:lnTo>
                  <a:lnTo>
                    <a:pt x="1314450" y="371475"/>
                  </a:lnTo>
                  <a:lnTo>
                    <a:pt x="1338263" y="485775"/>
                  </a:lnTo>
                  <a:lnTo>
                    <a:pt x="1357313" y="523875"/>
                  </a:lnTo>
                  <a:lnTo>
                    <a:pt x="1390650" y="547688"/>
                  </a:lnTo>
                  <a:lnTo>
                    <a:pt x="1400175" y="585788"/>
                  </a:lnTo>
                  <a:lnTo>
                    <a:pt x="1400175" y="585788"/>
                  </a:lnTo>
                  <a:lnTo>
                    <a:pt x="1357313" y="614363"/>
                  </a:lnTo>
                  <a:lnTo>
                    <a:pt x="1328738" y="595313"/>
                  </a:lnTo>
                  <a:lnTo>
                    <a:pt x="1285875" y="604838"/>
                  </a:lnTo>
                  <a:lnTo>
                    <a:pt x="1285875" y="633413"/>
                  </a:lnTo>
                  <a:lnTo>
                    <a:pt x="1257300" y="647700"/>
                  </a:lnTo>
                  <a:lnTo>
                    <a:pt x="1204913" y="690563"/>
                  </a:lnTo>
                  <a:lnTo>
                    <a:pt x="1204913" y="714375"/>
                  </a:lnTo>
                  <a:lnTo>
                    <a:pt x="1133475" y="704850"/>
                  </a:lnTo>
                  <a:lnTo>
                    <a:pt x="1033463" y="676275"/>
                  </a:lnTo>
                  <a:lnTo>
                    <a:pt x="1004888" y="723900"/>
                  </a:lnTo>
                  <a:lnTo>
                    <a:pt x="923925" y="728663"/>
                  </a:lnTo>
                  <a:lnTo>
                    <a:pt x="752475" y="757238"/>
                  </a:lnTo>
                  <a:lnTo>
                    <a:pt x="685800" y="781050"/>
                  </a:lnTo>
                  <a:lnTo>
                    <a:pt x="638175" y="785813"/>
                  </a:lnTo>
                  <a:lnTo>
                    <a:pt x="614363" y="814388"/>
                  </a:lnTo>
                  <a:lnTo>
                    <a:pt x="595313" y="871538"/>
                  </a:lnTo>
                  <a:lnTo>
                    <a:pt x="623888" y="900113"/>
                  </a:lnTo>
                  <a:lnTo>
                    <a:pt x="576263" y="804863"/>
                  </a:lnTo>
                  <a:lnTo>
                    <a:pt x="476250" y="781050"/>
                  </a:lnTo>
                  <a:lnTo>
                    <a:pt x="390525" y="738188"/>
                  </a:lnTo>
                  <a:lnTo>
                    <a:pt x="371475" y="766763"/>
                  </a:lnTo>
                  <a:lnTo>
                    <a:pt x="381000" y="852488"/>
                  </a:lnTo>
                  <a:lnTo>
                    <a:pt x="395288" y="909638"/>
                  </a:lnTo>
                  <a:lnTo>
                    <a:pt x="323850" y="904875"/>
                  </a:lnTo>
                  <a:lnTo>
                    <a:pt x="238125" y="842963"/>
                  </a:lnTo>
                  <a:lnTo>
                    <a:pt x="214313" y="900113"/>
                  </a:lnTo>
                  <a:lnTo>
                    <a:pt x="161925" y="938213"/>
                  </a:lnTo>
                  <a:lnTo>
                    <a:pt x="23813" y="1004888"/>
                  </a:lnTo>
                  <a:lnTo>
                    <a:pt x="33338" y="919163"/>
                  </a:lnTo>
                  <a:lnTo>
                    <a:pt x="57150" y="852488"/>
                  </a:lnTo>
                  <a:lnTo>
                    <a:pt x="52388" y="752475"/>
                  </a:lnTo>
                  <a:lnTo>
                    <a:pt x="14288" y="709613"/>
                  </a:lnTo>
                  <a:lnTo>
                    <a:pt x="14288" y="709613"/>
                  </a:lnTo>
                  <a:lnTo>
                    <a:pt x="0" y="652463"/>
                  </a:lnTo>
                  <a:lnTo>
                    <a:pt x="123825" y="623888"/>
                  </a:lnTo>
                  <a:lnTo>
                    <a:pt x="176213" y="642938"/>
                  </a:lnTo>
                  <a:lnTo>
                    <a:pt x="176213" y="642938"/>
                  </a:lnTo>
                  <a:lnTo>
                    <a:pt x="219075" y="671513"/>
                  </a:lnTo>
                  <a:lnTo>
                    <a:pt x="295275" y="600075"/>
                  </a:lnTo>
                  <a:lnTo>
                    <a:pt x="328613" y="566738"/>
                  </a:lnTo>
                  <a:lnTo>
                    <a:pt x="376238" y="538163"/>
                  </a:lnTo>
                  <a:lnTo>
                    <a:pt x="381000" y="485775"/>
                  </a:lnTo>
                  <a:lnTo>
                    <a:pt x="423863" y="457200"/>
                  </a:lnTo>
                  <a:lnTo>
                    <a:pt x="428625" y="400050"/>
                  </a:lnTo>
                  <a:lnTo>
                    <a:pt x="428625" y="361950"/>
                  </a:lnTo>
                  <a:lnTo>
                    <a:pt x="457200" y="323850"/>
                  </a:lnTo>
                  <a:lnTo>
                    <a:pt x="452438" y="266700"/>
                  </a:lnTo>
                  <a:lnTo>
                    <a:pt x="504825" y="228600"/>
                  </a:lnTo>
                  <a:lnTo>
                    <a:pt x="571500" y="157163"/>
                  </a:lnTo>
                  <a:lnTo>
                    <a:pt x="623888" y="185738"/>
                  </a:lnTo>
                  <a:lnTo>
                    <a:pt x="666750" y="190500"/>
                  </a:lnTo>
                  <a:lnTo>
                    <a:pt x="700088" y="176213"/>
                  </a:lnTo>
                  <a:lnTo>
                    <a:pt x="752475" y="157163"/>
                  </a:lnTo>
                  <a:lnTo>
                    <a:pt x="819150" y="166688"/>
                  </a:lnTo>
                  <a:lnTo>
                    <a:pt x="833438" y="109538"/>
                  </a:lnTo>
                  <a:lnTo>
                    <a:pt x="795338" y="47625"/>
                  </a:lnTo>
                  <a:lnTo>
                    <a:pt x="766763" y="4763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9" name="Полилиния 278"/>
            <p:cNvSpPr/>
            <p:nvPr/>
          </p:nvSpPr>
          <p:spPr>
            <a:xfrm>
              <a:off x="1286553" y="4366044"/>
              <a:ext cx="1138592" cy="1101399"/>
            </a:xfrm>
            <a:custGeom>
              <a:avLst/>
              <a:gdLst>
                <a:gd name="connsiteX0" fmla="*/ 976312 w 1528762"/>
                <a:gd name="connsiteY0" fmla="*/ 23813 h 1581150"/>
                <a:gd name="connsiteX1" fmla="*/ 1042987 w 1528762"/>
                <a:gd name="connsiteY1" fmla="*/ 9525 h 1581150"/>
                <a:gd name="connsiteX2" fmla="*/ 1104900 w 1528762"/>
                <a:gd name="connsiteY2" fmla="*/ 38100 h 1581150"/>
                <a:gd name="connsiteX3" fmla="*/ 1143000 w 1528762"/>
                <a:gd name="connsiteY3" fmla="*/ 57150 h 1581150"/>
                <a:gd name="connsiteX4" fmla="*/ 1162050 w 1528762"/>
                <a:gd name="connsiteY4" fmla="*/ 71438 h 1581150"/>
                <a:gd name="connsiteX5" fmla="*/ 1162050 w 1528762"/>
                <a:gd name="connsiteY5" fmla="*/ 71438 h 1581150"/>
                <a:gd name="connsiteX6" fmla="*/ 1157287 w 1528762"/>
                <a:gd name="connsiteY6" fmla="*/ 0 h 1581150"/>
                <a:gd name="connsiteX7" fmla="*/ 1271587 w 1528762"/>
                <a:gd name="connsiteY7" fmla="*/ 9525 h 1581150"/>
                <a:gd name="connsiteX8" fmla="*/ 1295400 w 1528762"/>
                <a:gd name="connsiteY8" fmla="*/ 57150 h 1581150"/>
                <a:gd name="connsiteX9" fmla="*/ 1309687 w 1528762"/>
                <a:gd name="connsiteY9" fmla="*/ 85725 h 1581150"/>
                <a:gd name="connsiteX10" fmla="*/ 1343025 w 1528762"/>
                <a:gd name="connsiteY10" fmla="*/ 85725 h 1581150"/>
                <a:gd name="connsiteX11" fmla="*/ 1366837 w 1528762"/>
                <a:gd name="connsiteY11" fmla="*/ 71438 h 1581150"/>
                <a:gd name="connsiteX12" fmla="*/ 1352550 w 1528762"/>
                <a:gd name="connsiteY12" fmla="*/ 104775 h 1581150"/>
                <a:gd name="connsiteX13" fmla="*/ 1304925 w 1528762"/>
                <a:gd name="connsiteY13" fmla="*/ 123825 h 1581150"/>
                <a:gd name="connsiteX14" fmla="*/ 1233487 w 1528762"/>
                <a:gd name="connsiteY14" fmla="*/ 109538 h 1581150"/>
                <a:gd name="connsiteX15" fmla="*/ 1171575 w 1528762"/>
                <a:gd name="connsiteY15" fmla="*/ 123825 h 1581150"/>
                <a:gd name="connsiteX16" fmla="*/ 1204912 w 1528762"/>
                <a:gd name="connsiteY16" fmla="*/ 142875 h 1581150"/>
                <a:gd name="connsiteX17" fmla="*/ 1209675 w 1528762"/>
                <a:gd name="connsiteY17" fmla="*/ 190500 h 1581150"/>
                <a:gd name="connsiteX18" fmla="*/ 1233487 w 1528762"/>
                <a:gd name="connsiteY18" fmla="*/ 176213 h 1581150"/>
                <a:gd name="connsiteX19" fmla="*/ 1252537 w 1528762"/>
                <a:gd name="connsiteY19" fmla="*/ 133350 h 1581150"/>
                <a:gd name="connsiteX20" fmla="*/ 1419225 w 1528762"/>
                <a:gd name="connsiteY20" fmla="*/ 166688 h 1581150"/>
                <a:gd name="connsiteX21" fmla="*/ 1443037 w 1528762"/>
                <a:gd name="connsiteY21" fmla="*/ 238125 h 1581150"/>
                <a:gd name="connsiteX22" fmla="*/ 1519237 w 1528762"/>
                <a:gd name="connsiteY22" fmla="*/ 238125 h 1581150"/>
                <a:gd name="connsiteX23" fmla="*/ 1528762 w 1528762"/>
                <a:gd name="connsiteY23" fmla="*/ 271463 h 1581150"/>
                <a:gd name="connsiteX24" fmla="*/ 1438275 w 1528762"/>
                <a:gd name="connsiteY24" fmla="*/ 271463 h 1581150"/>
                <a:gd name="connsiteX25" fmla="*/ 1381125 w 1528762"/>
                <a:gd name="connsiteY25" fmla="*/ 300038 h 1581150"/>
                <a:gd name="connsiteX26" fmla="*/ 1252537 w 1528762"/>
                <a:gd name="connsiteY26" fmla="*/ 357188 h 1581150"/>
                <a:gd name="connsiteX27" fmla="*/ 1238250 w 1528762"/>
                <a:gd name="connsiteY27" fmla="*/ 442913 h 1581150"/>
                <a:gd name="connsiteX28" fmla="*/ 1238250 w 1528762"/>
                <a:gd name="connsiteY28" fmla="*/ 442913 h 1581150"/>
                <a:gd name="connsiteX29" fmla="*/ 1281112 w 1528762"/>
                <a:gd name="connsiteY29" fmla="*/ 461963 h 1581150"/>
                <a:gd name="connsiteX30" fmla="*/ 1233487 w 1528762"/>
                <a:gd name="connsiteY30" fmla="*/ 661988 h 1581150"/>
                <a:gd name="connsiteX31" fmla="*/ 1262062 w 1528762"/>
                <a:gd name="connsiteY31" fmla="*/ 752475 h 1581150"/>
                <a:gd name="connsiteX32" fmla="*/ 1285875 w 1528762"/>
                <a:gd name="connsiteY32" fmla="*/ 823913 h 1581150"/>
                <a:gd name="connsiteX33" fmla="*/ 1285875 w 1528762"/>
                <a:gd name="connsiteY33" fmla="*/ 885825 h 1581150"/>
                <a:gd name="connsiteX34" fmla="*/ 1271587 w 1528762"/>
                <a:gd name="connsiteY34" fmla="*/ 985838 h 1581150"/>
                <a:gd name="connsiteX35" fmla="*/ 1447800 w 1528762"/>
                <a:gd name="connsiteY35" fmla="*/ 981075 h 1581150"/>
                <a:gd name="connsiteX36" fmla="*/ 1500187 w 1528762"/>
                <a:gd name="connsiteY36" fmla="*/ 1052513 h 1581150"/>
                <a:gd name="connsiteX37" fmla="*/ 1509712 w 1528762"/>
                <a:gd name="connsiteY37" fmla="*/ 1095375 h 1581150"/>
                <a:gd name="connsiteX38" fmla="*/ 1323975 w 1528762"/>
                <a:gd name="connsiteY38" fmla="*/ 1090613 h 1581150"/>
                <a:gd name="connsiteX39" fmla="*/ 1323975 w 1528762"/>
                <a:gd name="connsiteY39" fmla="*/ 1152525 h 1581150"/>
                <a:gd name="connsiteX40" fmla="*/ 1328737 w 1528762"/>
                <a:gd name="connsiteY40" fmla="*/ 1533525 h 1581150"/>
                <a:gd name="connsiteX41" fmla="*/ 628650 w 1528762"/>
                <a:gd name="connsiteY41" fmla="*/ 1581150 h 1581150"/>
                <a:gd name="connsiteX42" fmla="*/ 514350 w 1528762"/>
                <a:gd name="connsiteY42" fmla="*/ 1466850 h 1581150"/>
                <a:gd name="connsiteX43" fmla="*/ 428625 w 1528762"/>
                <a:gd name="connsiteY43" fmla="*/ 1447800 h 1581150"/>
                <a:gd name="connsiteX44" fmla="*/ 404812 w 1528762"/>
                <a:gd name="connsiteY44" fmla="*/ 1376363 h 1581150"/>
                <a:gd name="connsiteX45" fmla="*/ 333375 w 1528762"/>
                <a:gd name="connsiteY45" fmla="*/ 1366838 h 1581150"/>
                <a:gd name="connsiteX46" fmla="*/ 304800 w 1528762"/>
                <a:gd name="connsiteY46" fmla="*/ 1433513 h 1581150"/>
                <a:gd name="connsiteX47" fmla="*/ 280987 w 1528762"/>
                <a:gd name="connsiteY47" fmla="*/ 1476375 h 1581150"/>
                <a:gd name="connsiteX48" fmla="*/ 190500 w 1528762"/>
                <a:gd name="connsiteY48" fmla="*/ 1333500 h 1581150"/>
                <a:gd name="connsiteX49" fmla="*/ 166687 w 1528762"/>
                <a:gd name="connsiteY49" fmla="*/ 1300163 h 1581150"/>
                <a:gd name="connsiteX50" fmla="*/ 57150 w 1528762"/>
                <a:gd name="connsiteY50" fmla="*/ 1290638 h 1581150"/>
                <a:gd name="connsiteX51" fmla="*/ 0 w 1528762"/>
                <a:gd name="connsiteY51" fmla="*/ 1243013 h 1581150"/>
                <a:gd name="connsiteX52" fmla="*/ 138112 w 1528762"/>
                <a:gd name="connsiteY52" fmla="*/ 1238250 h 1581150"/>
                <a:gd name="connsiteX53" fmla="*/ 200025 w 1528762"/>
                <a:gd name="connsiteY53" fmla="*/ 1262063 h 1581150"/>
                <a:gd name="connsiteX54" fmla="*/ 328612 w 1528762"/>
                <a:gd name="connsiteY54" fmla="*/ 1228725 h 1581150"/>
                <a:gd name="connsiteX55" fmla="*/ 376237 w 1528762"/>
                <a:gd name="connsiteY55" fmla="*/ 1171575 h 1581150"/>
                <a:gd name="connsiteX56" fmla="*/ 461962 w 1528762"/>
                <a:gd name="connsiteY56" fmla="*/ 1095375 h 1581150"/>
                <a:gd name="connsiteX57" fmla="*/ 504825 w 1528762"/>
                <a:gd name="connsiteY57" fmla="*/ 1047750 h 1581150"/>
                <a:gd name="connsiteX58" fmla="*/ 523875 w 1528762"/>
                <a:gd name="connsiteY58" fmla="*/ 995363 h 1581150"/>
                <a:gd name="connsiteX59" fmla="*/ 581025 w 1528762"/>
                <a:gd name="connsiteY59" fmla="*/ 947738 h 1581150"/>
                <a:gd name="connsiteX60" fmla="*/ 785812 w 1528762"/>
                <a:gd name="connsiteY60" fmla="*/ 900113 h 1581150"/>
                <a:gd name="connsiteX61" fmla="*/ 785812 w 1528762"/>
                <a:gd name="connsiteY61" fmla="*/ 733425 h 1581150"/>
                <a:gd name="connsiteX62" fmla="*/ 785812 w 1528762"/>
                <a:gd name="connsiteY62" fmla="*/ 733425 h 1581150"/>
                <a:gd name="connsiteX63" fmla="*/ 709612 w 1528762"/>
                <a:gd name="connsiteY63" fmla="*/ 690563 h 1581150"/>
                <a:gd name="connsiteX64" fmla="*/ 671512 w 1528762"/>
                <a:gd name="connsiteY64" fmla="*/ 647700 h 1581150"/>
                <a:gd name="connsiteX65" fmla="*/ 633412 w 1528762"/>
                <a:gd name="connsiteY65" fmla="*/ 647700 h 1581150"/>
                <a:gd name="connsiteX66" fmla="*/ 638175 w 1528762"/>
                <a:gd name="connsiteY66" fmla="*/ 685800 h 1581150"/>
                <a:gd name="connsiteX67" fmla="*/ 633412 w 1528762"/>
                <a:gd name="connsiteY67" fmla="*/ 714375 h 1581150"/>
                <a:gd name="connsiteX68" fmla="*/ 604837 w 1528762"/>
                <a:gd name="connsiteY68" fmla="*/ 723900 h 1581150"/>
                <a:gd name="connsiteX69" fmla="*/ 542925 w 1528762"/>
                <a:gd name="connsiteY69" fmla="*/ 704850 h 1581150"/>
                <a:gd name="connsiteX70" fmla="*/ 542925 w 1528762"/>
                <a:gd name="connsiteY70" fmla="*/ 704850 h 1581150"/>
                <a:gd name="connsiteX71" fmla="*/ 500062 w 1528762"/>
                <a:gd name="connsiteY71" fmla="*/ 647700 h 1581150"/>
                <a:gd name="connsiteX72" fmla="*/ 485775 w 1528762"/>
                <a:gd name="connsiteY72" fmla="*/ 581025 h 1581150"/>
                <a:gd name="connsiteX73" fmla="*/ 542925 w 1528762"/>
                <a:gd name="connsiteY73" fmla="*/ 547688 h 1581150"/>
                <a:gd name="connsiteX74" fmla="*/ 590550 w 1528762"/>
                <a:gd name="connsiteY74" fmla="*/ 528638 h 1581150"/>
                <a:gd name="connsiteX75" fmla="*/ 623887 w 1528762"/>
                <a:gd name="connsiteY75" fmla="*/ 414338 h 1581150"/>
                <a:gd name="connsiteX76" fmla="*/ 657225 w 1528762"/>
                <a:gd name="connsiteY76" fmla="*/ 414338 h 1581150"/>
                <a:gd name="connsiteX77" fmla="*/ 676275 w 1528762"/>
                <a:gd name="connsiteY77" fmla="*/ 409575 h 1581150"/>
                <a:gd name="connsiteX78" fmla="*/ 642937 w 1528762"/>
                <a:gd name="connsiteY78" fmla="*/ 309563 h 1581150"/>
                <a:gd name="connsiteX79" fmla="*/ 604837 w 1528762"/>
                <a:gd name="connsiteY79" fmla="*/ 285750 h 1581150"/>
                <a:gd name="connsiteX80" fmla="*/ 590550 w 1528762"/>
                <a:gd name="connsiteY80" fmla="*/ 266700 h 1581150"/>
                <a:gd name="connsiteX81" fmla="*/ 619125 w 1528762"/>
                <a:gd name="connsiteY81" fmla="*/ 228600 h 1581150"/>
                <a:gd name="connsiteX82" fmla="*/ 676275 w 1528762"/>
                <a:gd name="connsiteY82" fmla="*/ 214313 h 1581150"/>
                <a:gd name="connsiteX83" fmla="*/ 871537 w 1528762"/>
                <a:gd name="connsiteY83" fmla="*/ 109538 h 1581150"/>
                <a:gd name="connsiteX84" fmla="*/ 881062 w 1528762"/>
                <a:gd name="connsiteY84" fmla="*/ 80963 h 1581150"/>
                <a:gd name="connsiteX85" fmla="*/ 871537 w 1528762"/>
                <a:gd name="connsiteY85" fmla="*/ 57150 h 1581150"/>
                <a:gd name="connsiteX86" fmla="*/ 909637 w 1528762"/>
                <a:gd name="connsiteY86" fmla="*/ 66675 h 1581150"/>
                <a:gd name="connsiteX87" fmla="*/ 976312 w 1528762"/>
                <a:gd name="connsiteY87" fmla="*/ 23813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528762" h="1581150">
                  <a:moveTo>
                    <a:pt x="976312" y="23813"/>
                  </a:moveTo>
                  <a:lnTo>
                    <a:pt x="1042987" y="9525"/>
                  </a:lnTo>
                  <a:lnTo>
                    <a:pt x="1104900" y="38100"/>
                  </a:lnTo>
                  <a:lnTo>
                    <a:pt x="1143000" y="57150"/>
                  </a:lnTo>
                  <a:lnTo>
                    <a:pt x="1162050" y="71438"/>
                  </a:lnTo>
                  <a:lnTo>
                    <a:pt x="1162050" y="71438"/>
                  </a:lnTo>
                  <a:lnTo>
                    <a:pt x="1157287" y="0"/>
                  </a:lnTo>
                  <a:lnTo>
                    <a:pt x="1271587" y="9525"/>
                  </a:lnTo>
                  <a:lnTo>
                    <a:pt x="1295400" y="57150"/>
                  </a:lnTo>
                  <a:lnTo>
                    <a:pt x="1309687" y="85725"/>
                  </a:lnTo>
                  <a:lnTo>
                    <a:pt x="1343025" y="85725"/>
                  </a:lnTo>
                  <a:lnTo>
                    <a:pt x="1366837" y="71438"/>
                  </a:lnTo>
                  <a:lnTo>
                    <a:pt x="1352550" y="104775"/>
                  </a:lnTo>
                  <a:lnTo>
                    <a:pt x="1304925" y="123825"/>
                  </a:lnTo>
                  <a:lnTo>
                    <a:pt x="1233487" y="109538"/>
                  </a:lnTo>
                  <a:lnTo>
                    <a:pt x="1171575" y="123825"/>
                  </a:lnTo>
                  <a:lnTo>
                    <a:pt x="1204912" y="142875"/>
                  </a:lnTo>
                  <a:lnTo>
                    <a:pt x="1209675" y="190500"/>
                  </a:lnTo>
                  <a:lnTo>
                    <a:pt x="1233487" y="176213"/>
                  </a:lnTo>
                  <a:lnTo>
                    <a:pt x="1252537" y="133350"/>
                  </a:lnTo>
                  <a:lnTo>
                    <a:pt x="1419225" y="166688"/>
                  </a:lnTo>
                  <a:lnTo>
                    <a:pt x="1443037" y="238125"/>
                  </a:lnTo>
                  <a:lnTo>
                    <a:pt x="1519237" y="238125"/>
                  </a:lnTo>
                  <a:lnTo>
                    <a:pt x="1528762" y="271463"/>
                  </a:lnTo>
                  <a:lnTo>
                    <a:pt x="1438275" y="271463"/>
                  </a:lnTo>
                  <a:lnTo>
                    <a:pt x="1381125" y="300038"/>
                  </a:lnTo>
                  <a:lnTo>
                    <a:pt x="1252537" y="357188"/>
                  </a:lnTo>
                  <a:lnTo>
                    <a:pt x="1238250" y="442913"/>
                  </a:lnTo>
                  <a:lnTo>
                    <a:pt x="1238250" y="442913"/>
                  </a:lnTo>
                  <a:lnTo>
                    <a:pt x="1281112" y="461963"/>
                  </a:lnTo>
                  <a:lnTo>
                    <a:pt x="1233487" y="661988"/>
                  </a:lnTo>
                  <a:lnTo>
                    <a:pt x="1262062" y="752475"/>
                  </a:lnTo>
                  <a:lnTo>
                    <a:pt x="1285875" y="823913"/>
                  </a:lnTo>
                  <a:lnTo>
                    <a:pt x="1285875" y="885825"/>
                  </a:lnTo>
                  <a:lnTo>
                    <a:pt x="1271587" y="985838"/>
                  </a:lnTo>
                  <a:lnTo>
                    <a:pt x="1447800" y="981075"/>
                  </a:lnTo>
                  <a:lnTo>
                    <a:pt x="1500187" y="1052513"/>
                  </a:lnTo>
                  <a:lnTo>
                    <a:pt x="1509712" y="1095375"/>
                  </a:lnTo>
                  <a:lnTo>
                    <a:pt x="1323975" y="1090613"/>
                  </a:lnTo>
                  <a:lnTo>
                    <a:pt x="1323975" y="1152525"/>
                  </a:lnTo>
                  <a:cubicBezTo>
                    <a:pt x="1325562" y="1279525"/>
                    <a:pt x="1327150" y="1406525"/>
                    <a:pt x="1328737" y="1533525"/>
                  </a:cubicBezTo>
                  <a:lnTo>
                    <a:pt x="628650" y="1581150"/>
                  </a:lnTo>
                  <a:lnTo>
                    <a:pt x="514350" y="1466850"/>
                  </a:lnTo>
                  <a:lnTo>
                    <a:pt x="428625" y="1447800"/>
                  </a:lnTo>
                  <a:lnTo>
                    <a:pt x="404812" y="1376363"/>
                  </a:lnTo>
                  <a:lnTo>
                    <a:pt x="333375" y="1366838"/>
                  </a:lnTo>
                  <a:lnTo>
                    <a:pt x="304800" y="1433513"/>
                  </a:lnTo>
                  <a:lnTo>
                    <a:pt x="280987" y="1476375"/>
                  </a:lnTo>
                  <a:lnTo>
                    <a:pt x="190500" y="1333500"/>
                  </a:lnTo>
                  <a:lnTo>
                    <a:pt x="166687" y="1300163"/>
                  </a:lnTo>
                  <a:lnTo>
                    <a:pt x="57150" y="1290638"/>
                  </a:lnTo>
                  <a:lnTo>
                    <a:pt x="0" y="1243013"/>
                  </a:lnTo>
                  <a:lnTo>
                    <a:pt x="138112" y="1238250"/>
                  </a:lnTo>
                  <a:lnTo>
                    <a:pt x="200025" y="1262063"/>
                  </a:lnTo>
                  <a:lnTo>
                    <a:pt x="328612" y="1228725"/>
                  </a:lnTo>
                  <a:lnTo>
                    <a:pt x="376237" y="1171575"/>
                  </a:lnTo>
                  <a:lnTo>
                    <a:pt x="461962" y="1095375"/>
                  </a:lnTo>
                  <a:lnTo>
                    <a:pt x="504825" y="1047750"/>
                  </a:lnTo>
                  <a:lnTo>
                    <a:pt x="523875" y="995363"/>
                  </a:lnTo>
                  <a:lnTo>
                    <a:pt x="581025" y="947738"/>
                  </a:lnTo>
                  <a:lnTo>
                    <a:pt x="785812" y="900113"/>
                  </a:lnTo>
                  <a:lnTo>
                    <a:pt x="785812" y="733425"/>
                  </a:lnTo>
                  <a:lnTo>
                    <a:pt x="785812" y="733425"/>
                  </a:lnTo>
                  <a:lnTo>
                    <a:pt x="709612" y="690563"/>
                  </a:lnTo>
                  <a:lnTo>
                    <a:pt x="671512" y="647700"/>
                  </a:lnTo>
                  <a:lnTo>
                    <a:pt x="633412" y="647700"/>
                  </a:lnTo>
                  <a:lnTo>
                    <a:pt x="638175" y="685800"/>
                  </a:lnTo>
                  <a:lnTo>
                    <a:pt x="633412" y="714375"/>
                  </a:lnTo>
                  <a:lnTo>
                    <a:pt x="604837" y="723900"/>
                  </a:lnTo>
                  <a:lnTo>
                    <a:pt x="542925" y="704850"/>
                  </a:lnTo>
                  <a:lnTo>
                    <a:pt x="542925" y="704850"/>
                  </a:lnTo>
                  <a:lnTo>
                    <a:pt x="500062" y="647700"/>
                  </a:lnTo>
                  <a:lnTo>
                    <a:pt x="485775" y="581025"/>
                  </a:lnTo>
                  <a:lnTo>
                    <a:pt x="542925" y="547688"/>
                  </a:lnTo>
                  <a:lnTo>
                    <a:pt x="590550" y="528638"/>
                  </a:lnTo>
                  <a:lnTo>
                    <a:pt x="623887" y="414338"/>
                  </a:lnTo>
                  <a:lnTo>
                    <a:pt x="657225" y="414338"/>
                  </a:lnTo>
                  <a:lnTo>
                    <a:pt x="676275" y="409575"/>
                  </a:lnTo>
                  <a:lnTo>
                    <a:pt x="642937" y="309563"/>
                  </a:lnTo>
                  <a:lnTo>
                    <a:pt x="604837" y="285750"/>
                  </a:lnTo>
                  <a:lnTo>
                    <a:pt x="590550" y="266700"/>
                  </a:lnTo>
                  <a:lnTo>
                    <a:pt x="619125" y="228600"/>
                  </a:lnTo>
                  <a:lnTo>
                    <a:pt x="676275" y="214313"/>
                  </a:lnTo>
                  <a:lnTo>
                    <a:pt x="871537" y="109538"/>
                  </a:lnTo>
                  <a:lnTo>
                    <a:pt x="881062" y="80963"/>
                  </a:lnTo>
                  <a:lnTo>
                    <a:pt x="871537" y="57150"/>
                  </a:lnTo>
                  <a:lnTo>
                    <a:pt x="909637" y="66675"/>
                  </a:lnTo>
                  <a:lnTo>
                    <a:pt x="976312" y="23813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0" name="Прямоугольник 279"/>
            <p:cNvSpPr/>
            <p:nvPr/>
          </p:nvSpPr>
          <p:spPr>
            <a:xfrm>
              <a:off x="341789" y="3621771"/>
              <a:ext cx="1334250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Больше Кайбицы</a:t>
              </a:r>
            </a:p>
          </p:txBody>
        </p:sp>
        <p:sp>
          <p:nvSpPr>
            <p:cNvPr id="281" name="Полилиния 280"/>
            <p:cNvSpPr/>
            <p:nvPr/>
          </p:nvSpPr>
          <p:spPr>
            <a:xfrm>
              <a:off x="1130493" y="3798756"/>
              <a:ext cx="1060557" cy="743112"/>
            </a:xfrm>
            <a:custGeom>
              <a:avLst/>
              <a:gdLst>
                <a:gd name="connsiteX0" fmla="*/ 33337 w 1423987"/>
                <a:gd name="connsiteY0" fmla="*/ 666750 h 1066800"/>
                <a:gd name="connsiteX1" fmla="*/ 23812 w 1423987"/>
                <a:gd name="connsiteY1" fmla="*/ 595312 h 1066800"/>
                <a:gd name="connsiteX2" fmla="*/ 0 w 1423987"/>
                <a:gd name="connsiteY2" fmla="*/ 538162 h 1066800"/>
                <a:gd name="connsiteX3" fmla="*/ 38100 w 1423987"/>
                <a:gd name="connsiteY3" fmla="*/ 476250 h 1066800"/>
                <a:gd name="connsiteX4" fmla="*/ 85725 w 1423987"/>
                <a:gd name="connsiteY4" fmla="*/ 476250 h 1066800"/>
                <a:gd name="connsiteX5" fmla="*/ 209550 w 1423987"/>
                <a:gd name="connsiteY5" fmla="*/ 442912 h 1066800"/>
                <a:gd name="connsiteX6" fmla="*/ 347662 w 1423987"/>
                <a:gd name="connsiteY6" fmla="*/ 442912 h 1066800"/>
                <a:gd name="connsiteX7" fmla="*/ 438150 w 1423987"/>
                <a:gd name="connsiteY7" fmla="*/ 419100 h 1066800"/>
                <a:gd name="connsiteX8" fmla="*/ 461962 w 1423987"/>
                <a:gd name="connsiteY8" fmla="*/ 376237 h 1066800"/>
                <a:gd name="connsiteX9" fmla="*/ 557212 w 1423987"/>
                <a:gd name="connsiteY9" fmla="*/ 404812 h 1066800"/>
                <a:gd name="connsiteX10" fmla="*/ 614362 w 1423987"/>
                <a:gd name="connsiteY10" fmla="*/ 414337 h 1066800"/>
                <a:gd name="connsiteX11" fmla="*/ 633412 w 1423987"/>
                <a:gd name="connsiteY11" fmla="*/ 390525 h 1066800"/>
                <a:gd name="connsiteX12" fmla="*/ 685800 w 1423987"/>
                <a:gd name="connsiteY12" fmla="*/ 347662 h 1066800"/>
                <a:gd name="connsiteX13" fmla="*/ 695325 w 1423987"/>
                <a:gd name="connsiteY13" fmla="*/ 304800 h 1066800"/>
                <a:gd name="connsiteX14" fmla="*/ 733425 w 1423987"/>
                <a:gd name="connsiteY14" fmla="*/ 290512 h 1066800"/>
                <a:gd name="connsiteX15" fmla="*/ 771525 w 1423987"/>
                <a:gd name="connsiteY15" fmla="*/ 309562 h 1066800"/>
                <a:gd name="connsiteX16" fmla="*/ 800100 w 1423987"/>
                <a:gd name="connsiteY16" fmla="*/ 266700 h 1066800"/>
                <a:gd name="connsiteX17" fmla="*/ 785812 w 1423987"/>
                <a:gd name="connsiteY17" fmla="*/ 242887 h 1066800"/>
                <a:gd name="connsiteX18" fmla="*/ 757237 w 1423987"/>
                <a:gd name="connsiteY18" fmla="*/ 185737 h 1066800"/>
                <a:gd name="connsiteX19" fmla="*/ 723900 w 1423987"/>
                <a:gd name="connsiteY19" fmla="*/ 90487 h 1066800"/>
                <a:gd name="connsiteX20" fmla="*/ 747712 w 1423987"/>
                <a:gd name="connsiteY20" fmla="*/ 47625 h 1066800"/>
                <a:gd name="connsiteX21" fmla="*/ 747712 w 1423987"/>
                <a:gd name="connsiteY21" fmla="*/ 47625 h 1066800"/>
                <a:gd name="connsiteX22" fmla="*/ 900112 w 1423987"/>
                <a:gd name="connsiteY22" fmla="*/ 0 h 1066800"/>
                <a:gd name="connsiteX23" fmla="*/ 938212 w 1423987"/>
                <a:gd name="connsiteY23" fmla="*/ 19050 h 1066800"/>
                <a:gd name="connsiteX24" fmla="*/ 947737 w 1423987"/>
                <a:gd name="connsiteY24" fmla="*/ 42862 h 1066800"/>
                <a:gd name="connsiteX25" fmla="*/ 1066800 w 1423987"/>
                <a:gd name="connsiteY25" fmla="*/ 66675 h 1066800"/>
                <a:gd name="connsiteX26" fmla="*/ 1081087 w 1423987"/>
                <a:gd name="connsiteY26" fmla="*/ 109537 h 1066800"/>
                <a:gd name="connsiteX27" fmla="*/ 1076325 w 1423987"/>
                <a:gd name="connsiteY27" fmla="*/ 166687 h 1066800"/>
                <a:gd name="connsiteX28" fmla="*/ 1057275 w 1423987"/>
                <a:gd name="connsiteY28" fmla="*/ 180975 h 1066800"/>
                <a:gd name="connsiteX29" fmla="*/ 1057275 w 1423987"/>
                <a:gd name="connsiteY29" fmla="*/ 219075 h 1066800"/>
                <a:gd name="connsiteX30" fmla="*/ 1119187 w 1423987"/>
                <a:gd name="connsiteY30" fmla="*/ 204787 h 1066800"/>
                <a:gd name="connsiteX31" fmla="*/ 1143000 w 1423987"/>
                <a:gd name="connsiteY31" fmla="*/ 261937 h 1066800"/>
                <a:gd name="connsiteX32" fmla="*/ 1214437 w 1423987"/>
                <a:gd name="connsiteY32" fmla="*/ 271462 h 1066800"/>
                <a:gd name="connsiteX33" fmla="*/ 1195387 w 1423987"/>
                <a:gd name="connsiteY33" fmla="*/ 304800 h 1066800"/>
                <a:gd name="connsiteX34" fmla="*/ 1262062 w 1423987"/>
                <a:gd name="connsiteY34" fmla="*/ 428625 h 1066800"/>
                <a:gd name="connsiteX35" fmla="*/ 1333500 w 1423987"/>
                <a:gd name="connsiteY35" fmla="*/ 428625 h 1066800"/>
                <a:gd name="connsiteX36" fmla="*/ 1423987 w 1423987"/>
                <a:gd name="connsiteY36" fmla="*/ 428625 h 1066800"/>
                <a:gd name="connsiteX37" fmla="*/ 1366837 w 1423987"/>
                <a:gd name="connsiteY37" fmla="*/ 476250 h 1066800"/>
                <a:gd name="connsiteX38" fmla="*/ 1362075 w 1423987"/>
                <a:gd name="connsiteY38" fmla="*/ 509587 h 1066800"/>
                <a:gd name="connsiteX39" fmla="*/ 1381125 w 1423987"/>
                <a:gd name="connsiteY39" fmla="*/ 552450 h 1066800"/>
                <a:gd name="connsiteX40" fmla="*/ 1352550 w 1423987"/>
                <a:gd name="connsiteY40" fmla="*/ 709612 h 1066800"/>
                <a:gd name="connsiteX41" fmla="*/ 1338262 w 1423987"/>
                <a:gd name="connsiteY41" fmla="*/ 771525 h 1066800"/>
                <a:gd name="connsiteX42" fmla="*/ 1333500 w 1423987"/>
                <a:gd name="connsiteY42" fmla="*/ 857250 h 1066800"/>
                <a:gd name="connsiteX43" fmla="*/ 1257300 w 1423987"/>
                <a:gd name="connsiteY43" fmla="*/ 833437 h 1066800"/>
                <a:gd name="connsiteX44" fmla="*/ 1185862 w 1423987"/>
                <a:gd name="connsiteY44" fmla="*/ 828675 h 1066800"/>
                <a:gd name="connsiteX45" fmla="*/ 1147762 w 1423987"/>
                <a:gd name="connsiteY45" fmla="*/ 866775 h 1066800"/>
                <a:gd name="connsiteX46" fmla="*/ 1066800 w 1423987"/>
                <a:gd name="connsiteY46" fmla="*/ 862012 h 1066800"/>
                <a:gd name="connsiteX47" fmla="*/ 1076325 w 1423987"/>
                <a:gd name="connsiteY47" fmla="*/ 904875 h 1066800"/>
                <a:gd name="connsiteX48" fmla="*/ 1042987 w 1423987"/>
                <a:gd name="connsiteY48" fmla="*/ 938212 h 1066800"/>
                <a:gd name="connsiteX49" fmla="*/ 962025 w 1423987"/>
                <a:gd name="connsiteY49" fmla="*/ 990600 h 1066800"/>
                <a:gd name="connsiteX50" fmla="*/ 895350 w 1423987"/>
                <a:gd name="connsiteY50" fmla="*/ 1028700 h 1066800"/>
                <a:gd name="connsiteX51" fmla="*/ 823912 w 1423987"/>
                <a:gd name="connsiteY51" fmla="*/ 1028700 h 1066800"/>
                <a:gd name="connsiteX52" fmla="*/ 809625 w 1423987"/>
                <a:gd name="connsiteY52" fmla="*/ 1066800 h 1066800"/>
                <a:gd name="connsiteX53" fmla="*/ 728662 w 1423987"/>
                <a:gd name="connsiteY53" fmla="*/ 1014412 h 1066800"/>
                <a:gd name="connsiteX54" fmla="*/ 728662 w 1423987"/>
                <a:gd name="connsiteY54" fmla="*/ 1014412 h 1066800"/>
                <a:gd name="connsiteX55" fmla="*/ 719137 w 1423987"/>
                <a:gd name="connsiteY55" fmla="*/ 919162 h 1066800"/>
                <a:gd name="connsiteX56" fmla="*/ 676275 w 1423987"/>
                <a:gd name="connsiteY56" fmla="*/ 900112 h 1066800"/>
                <a:gd name="connsiteX57" fmla="*/ 619125 w 1423987"/>
                <a:gd name="connsiteY57" fmla="*/ 938212 h 1066800"/>
                <a:gd name="connsiteX58" fmla="*/ 547687 w 1423987"/>
                <a:gd name="connsiteY58" fmla="*/ 942975 h 1066800"/>
                <a:gd name="connsiteX59" fmla="*/ 476250 w 1423987"/>
                <a:gd name="connsiteY59" fmla="*/ 928687 h 1066800"/>
                <a:gd name="connsiteX60" fmla="*/ 409575 w 1423987"/>
                <a:gd name="connsiteY60" fmla="*/ 900112 h 1066800"/>
                <a:gd name="connsiteX61" fmla="*/ 376237 w 1423987"/>
                <a:gd name="connsiteY61" fmla="*/ 876300 h 1066800"/>
                <a:gd name="connsiteX62" fmla="*/ 304800 w 1423987"/>
                <a:gd name="connsiteY62" fmla="*/ 866775 h 1066800"/>
                <a:gd name="connsiteX63" fmla="*/ 233362 w 1423987"/>
                <a:gd name="connsiteY63" fmla="*/ 823912 h 1066800"/>
                <a:gd name="connsiteX64" fmla="*/ 214312 w 1423987"/>
                <a:gd name="connsiteY64" fmla="*/ 757237 h 1066800"/>
                <a:gd name="connsiteX65" fmla="*/ 214312 w 1423987"/>
                <a:gd name="connsiteY65" fmla="*/ 700087 h 1066800"/>
                <a:gd name="connsiteX66" fmla="*/ 176212 w 1423987"/>
                <a:gd name="connsiteY66" fmla="*/ 642937 h 1066800"/>
                <a:gd name="connsiteX67" fmla="*/ 138112 w 1423987"/>
                <a:gd name="connsiteY67" fmla="*/ 666750 h 1066800"/>
                <a:gd name="connsiteX68" fmla="*/ 166687 w 1423987"/>
                <a:gd name="connsiteY68" fmla="*/ 733425 h 1066800"/>
                <a:gd name="connsiteX69" fmla="*/ 180975 w 1423987"/>
                <a:gd name="connsiteY69" fmla="*/ 771525 h 1066800"/>
                <a:gd name="connsiteX70" fmla="*/ 171450 w 1423987"/>
                <a:gd name="connsiteY70" fmla="*/ 857250 h 1066800"/>
                <a:gd name="connsiteX71" fmla="*/ 109537 w 1423987"/>
                <a:gd name="connsiteY71" fmla="*/ 762000 h 1066800"/>
                <a:gd name="connsiteX72" fmla="*/ 95250 w 1423987"/>
                <a:gd name="connsiteY72" fmla="*/ 719137 h 1066800"/>
                <a:gd name="connsiteX73" fmla="*/ 33337 w 1423987"/>
                <a:gd name="connsiteY73" fmla="*/ 66675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23987" h="1066800">
                  <a:moveTo>
                    <a:pt x="33337" y="666750"/>
                  </a:moveTo>
                  <a:lnTo>
                    <a:pt x="23812" y="595312"/>
                  </a:lnTo>
                  <a:lnTo>
                    <a:pt x="0" y="538162"/>
                  </a:lnTo>
                  <a:lnTo>
                    <a:pt x="38100" y="476250"/>
                  </a:lnTo>
                  <a:lnTo>
                    <a:pt x="85725" y="476250"/>
                  </a:lnTo>
                  <a:lnTo>
                    <a:pt x="209550" y="442912"/>
                  </a:lnTo>
                  <a:lnTo>
                    <a:pt x="347662" y="442912"/>
                  </a:lnTo>
                  <a:lnTo>
                    <a:pt x="438150" y="419100"/>
                  </a:lnTo>
                  <a:lnTo>
                    <a:pt x="461962" y="376237"/>
                  </a:lnTo>
                  <a:lnTo>
                    <a:pt x="557212" y="404812"/>
                  </a:lnTo>
                  <a:lnTo>
                    <a:pt x="614362" y="414337"/>
                  </a:lnTo>
                  <a:lnTo>
                    <a:pt x="633412" y="390525"/>
                  </a:lnTo>
                  <a:lnTo>
                    <a:pt x="685800" y="347662"/>
                  </a:lnTo>
                  <a:lnTo>
                    <a:pt x="695325" y="304800"/>
                  </a:lnTo>
                  <a:lnTo>
                    <a:pt x="733425" y="290512"/>
                  </a:lnTo>
                  <a:lnTo>
                    <a:pt x="771525" y="309562"/>
                  </a:lnTo>
                  <a:lnTo>
                    <a:pt x="800100" y="266700"/>
                  </a:lnTo>
                  <a:lnTo>
                    <a:pt x="785812" y="242887"/>
                  </a:lnTo>
                  <a:lnTo>
                    <a:pt x="757237" y="185737"/>
                  </a:lnTo>
                  <a:lnTo>
                    <a:pt x="723900" y="90487"/>
                  </a:lnTo>
                  <a:lnTo>
                    <a:pt x="747712" y="47625"/>
                  </a:lnTo>
                  <a:lnTo>
                    <a:pt x="747712" y="47625"/>
                  </a:lnTo>
                  <a:lnTo>
                    <a:pt x="900112" y="0"/>
                  </a:lnTo>
                  <a:lnTo>
                    <a:pt x="938212" y="19050"/>
                  </a:lnTo>
                  <a:lnTo>
                    <a:pt x="947737" y="42862"/>
                  </a:lnTo>
                  <a:lnTo>
                    <a:pt x="1066800" y="66675"/>
                  </a:lnTo>
                  <a:lnTo>
                    <a:pt x="1081087" y="109537"/>
                  </a:lnTo>
                  <a:lnTo>
                    <a:pt x="1076325" y="166687"/>
                  </a:lnTo>
                  <a:lnTo>
                    <a:pt x="1057275" y="180975"/>
                  </a:lnTo>
                  <a:lnTo>
                    <a:pt x="1057275" y="219075"/>
                  </a:lnTo>
                  <a:lnTo>
                    <a:pt x="1119187" y="204787"/>
                  </a:lnTo>
                  <a:lnTo>
                    <a:pt x="1143000" y="261937"/>
                  </a:lnTo>
                  <a:lnTo>
                    <a:pt x="1214437" y="271462"/>
                  </a:lnTo>
                  <a:lnTo>
                    <a:pt x="1195387" y="304800"/>
                  </a:lnTo>
                  <a:lnTo>
                    <a:pt x="1262062" y="428625"/>
                  </a:lnTo>
                  <a:lnTo>
                    <a:pt x="1333500" y="428625"/>
                  </a:lnTo>
                  <a:lnTo>
                    <a:pt x="1423987" y="428625"/>
                  </a:lnTo>
                  <a:lnTo>
                    <a:pt x="1366837" y="476250"/>
                  </a:lnTo>
                  <a:lnTo>
                    <a:pt x="1362075" y="509587"/>
                  </a:lnTo>
                  <a:lnTo>
                    <a:pt x="1381125" y="552450"/>
                  </a:lnTo>
                  <a:lnTo>
                    <a:pt x="1352550" y="709612"/>
                  </a:lnTo>
                  <a:lnTo>
                    <a:pt x="1338262" y="771525"/>
                  </a:lnTo>
                  <a:lnTo>
                    <a:pt x="1333500" y="857250"/>
                  </a:lnTo>
                  <a:lnTo>
                    <a:pt x="1257300" y="833437"/>
                  </a:lnTo>
                  <a:lnTo>
                    <a:pt x="1185862" y="828675"/>
                  </a:lnTo>
                  <a:lnTo>
                    <a:pt x="1147762" y="866775"/>
                  </a:lnTo>
                  <a:lnTo>
                    <a:pt x="1066800" y="862012"/>
                  </a:lnTo>
                  <a:lnTo>
                    <a:pt x="1076325" y="904875"/>
                  </a:lnTo>
                  <a:lnTo>
                    <a:pt x="1042987" y="938212"/>
                  </a:lnTo>
                  <a:lnTo>
                    <a:pt x="962025" y="990600"/>
                  </a:lnTo>
                  <a:lnTo>
                    <a:pt x="895350" y="1028700"/>
                  </a:lnTo>
                  <a:lnTo>
                    <a:pt x="823912" y="1028700"/>
                  </a:lnTo>
                  <a:lnTo>
                    <a:pt x="809625" y="1066800"/>
                  </a:lnTo>
                  <a:lnTo>
                    <a:pt x="728662" y="1014412"/>
                  </a:lnTo>
                  <a:lnTo>
                    <a:pt x="728662" y="1014412"/>
                  </a:lnTo>
                  <a:lnTo>
                    <a:pt x="719137" y="919162"/>
                  </a:lnTo>
                  <a:lnTo>
                    <a:pt x="676275" y="900112"/>
                  </a:lnTo>
                  <a:lnTo>
                    <a:pt x="619125" y="938212"/>
                  </a:lnTo>
                  <a:lnTo>
                    <a:pt x="547687" y="942975"/>
                  </a:lnTo>
                  <a:lnTo>
                    <a:pt x="476250" y="928687"/>
                  </a:lnTo>
                  <a:lnTo>
                    <a:pt x="409575" y="900112"/>
                  </a:lnTo>
                  <a:lnTo>
                    <a:pt x="376237" y="876300"/>
                  </a:lnTo>
                  <a:lnTo>
                    <a:pt x="304800" y="866775"/>
                  </a:lnTo>
                  <a:lnTo>
                    <a:pt x="233362" y="823912"/>
                  </a:lnTo>
                  <a:lnTo>
                    <a:pt x="214312" y="757237"/>
                  </a:lnTo>
                  <a:lnTo>
                    <a:pt x="214312" y="700087"/>
                  </a:lnTo>
                  <a:lnTo>
                    <a:pt x="176212" y="642937"/>
                  </a:lnTo>
                  <a:lnTo>
                    <a:pt x="138112" y="666750"/>
                  </a:lnTo>
                  <a:lnTo>
                    <a:pt x="166687" y="733425"/>
                  </a:lnTo>
                  <a:lnTo>
                    <a:pt x="180975" y="771525"/>
                  </a:lnTo>
                  <a:lnTo>
                    <a:pt x="171450" y="857250"/>
                  </a:lnTo>
                  <a:lnTo>
                    <a:pt x="109537" y="762000"/>
                  </a:lnTo>
                  <a:lnTo>
                    <a:pt x="95250" y="719137"/>
                  </a:lnTo>
                  <a:lnTo>
                    <a:pt x="33337" y="66675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2" name="Прямоугольник 281"/>
            <p:cNvSpPr/>
            <p:nvPr/>
          </p:nvSpPr>
          <p:spPr>
            <a:xfrm>
              <a:off x="1237965" y="3967852"/>
              <a:ext cx="985229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Апастово</a:t>
              </a:r>
            </a:p>
          </p:txBody>
        </p:sp>
        <p:sp>
          <p:nvSpPr>
            <p:cNvPr id="283" name="Полилиния 282"/>
            <p:cNvSpPr/>
            <p:nvPr/>
          </p:nvSpPr>
          <p:spPr>
            <a:xfrm>
              <a:off x="831353" y="4270944"/>
              <a:ext cx="1045187" cy="981970"/>
            </a:xfrm>
            <a:custGeom>
              <a:avLst/>
              <a:gdLst>
                <a:gd name="connsiteX0" fmla="*/ 203200 w 1403350"/>
                <a:gd name="connsiteY0" fmla="*/ 412750 h 1409700"/>
                <a:gd name="connsiteX1" fmla="*/ 292100 w 1403350"/>
                <a:gd name="connsiteY1" fmla="*/ 406400 h 1409700"/>
                <a:gd name="connsiteX2" fmla="*/ 342900 w 1403350"/>
                <a:gd name="connsiteY2" fmla="*/ 381000 h 1409700"/>
                <a:gd name="connsiteX3" fmla="*/ 419100 w 1403350"/>
                <a:gd name="connsiteY3" fmla="*/ 381000 h 1409700"/>
                <a:gd name="connsiteX4" fmla="*/ 444500 w 1403350"/>
                <a:gd name="connsiteY4" fmla="*/ 368300 h 1409700"/>
                <a:gd name="connsiteX5" fmla="*/ 527050 w 1403350"/>
                <a:gd name="connsiteY5" fmla="*/ 425450 h 1409700"/>
                <a:gd name="connsiteX6" fmla="*/ 558800 w 1403350"/>
                <a:gd name="connsiteY6" fmla="*/ 425450 h 1409700"/>
                <a:gd name="connsiteX7" fmla="*/ 558800 w 1403350"/>
                <a:gd name="connsiteY7" fmla="*/ 355600 h 1409700"/>
                <a:gd name="connsiteX8" fmla="*/ 539750 w 1403350"/>
                <a:gd name="connsiteY8" fmla="*/ 279400 h 1409700"/>
                <a:gd name="connsiteX9" fmla="*/ 584200 w 1403350"/>
                <a:gd name="connsiteY9" fmla="*/ 241300 h 1409700"/>
                <a:gd name="connsiteX10" fmla="*/ 552450 w 1403350"/>
                <a:gd name="connsiteY10" fmla="*/ 177800 h 1409700"/>
                <a:gd name="connsiteX11" fmla="*/ 584200 w 1403350"/>
                <a:gd name="connsiteY11" fmla="*/ 133350 h 1409700"/>
                <a:gd name="connsiteX12" fmla="*/ 558800 w 1403350"/>
                <a:gd name="connsiteY12" fmla="*/ 57150 h 1409700"/>
                <a:gd name="connsiteX13" fmla="*/ 558800 w 1403350"/>
                <a:gd name="connsiteY13" fmla="*/ 0 h 1409700"/>
                <a:gd name="connsiteX14" fmla="*/ 558800 w 1403350"/>
                <a:gd name="connsiteY14" fmla="*/ 0 h 1409700"/>
                <a:gd name="connsiteX15" fmla="*/ 558800 w 1403350"/>
                <a:gd name="connsiteY15" fmla="*/ 0 h 1409700"/>
                <a:gd name="connsiteX16" fmla="*/ 615950 w 1403350"/>
                <a:gd name="connsiteY16" fmla="*/ 82550 h 1409700"/>
                <a:gd name="connsiteX17" fmla="*/ 647700 w 1403350"/>
                <a:gd name="connsiteY17" fmla="*/ 146050 h 1409700"/>
                <a:gd name="connsiteX18" fmla="*/ 679450 w 1403350"/>
                <a:gd name="connsiteY18" fmla="*/ 190500 h 1409700"/>
                <a:gd name="connsiteX19" fmla="*/ 730250 w 1403350"/>
                <a:gd name="connsiteY19" fmla="*/ 190500 h 1409700"/>
                <a:gd name="connsiteX20" fmla="*/ 806450 w 1403350"/>
                <a:gd name="connsiteY20" fmla="*/ 222250 h 1409700"/>
                <a:gd name="connsiteX21" fmla="*/ 882650 w 1403350"/>
                <a:gd name="connsiteY21" fmla="*/ 247650 h 1409700"/>
                <a:gd name="connsiteX22" fmla="*/ 958850 w 1403350"/>
                <a:gd name="connsiteY22" fmla="*/ 273050 h 1409700"/>
                <a:gd name="connsiteX23" fmla="*/ 1016000 w 1403350"/>
                <a:gd name="connsiteY23" fmla="*/ 279400 h 1409700"/>
                <a:gd name="connsiteX24" fmla="*/ 1066800 w 1403350"/>
                <a:gd name="connsiteY24" fmla="*/ 222250 h 1409700"/>
                <a:gd name="connsiteX25" fmla="*/ 1130300 w 1403350"/>
                <a:gd name="connsiteY25" fmla="*/ 234950 h 1409700"/>
                <a:gd name="connsiteX26" fmla="*/ 1143000 w 1403350"/>
                <a:gd name="connsiteY26" fmla="*/ 317500 h 1409700"/>
                <a:gd name="connsiteX27" fmla="*/ 1212850 w 1403350"/>
                <a:gd name="connsiteY27" fmla="*/ 374650 h 1409700"/>
                <a:gd name="connsiteX28" fmla="*/ 1244600 w 1403350"/>
                <a:gd name="connsiteY28" fmla="*/ 457200 h 1409700"/>
                <a:gd name="connsiteX29" fmla="*/ 1276350 w 1403350"/>
                <a:gd name="connsiteY29" fmla="*/ 469900 h 1409700"/>
                <a:gd name="connsiteX30" fmla="*/ 1289050 w 1403350"/>
                <a:gd name="connsiteY30" fmla="*/ 539750 h 1409700"/>
                <a:gd name="connsiteX31" fmla="*/ 1289050 w 1403350"/>
                <a:gd name="connsiteY31" fmla="*/ 539750 h 1409700"/>
                <a:gd name="connsiteX32" fmla="*/ 1238250 w 1403350"/>
                <a:gd name="connsiteY32" fmla="*/ 565150 h 1409700"/>
                <a:gd name="connsiteX33" fmla="*/ 1212850 w 1403350"/>
                <a:gd name="connsiteY33" fmla="*/ 666750 h 1409700"/>
                <a:gd name="connsiteX34" fmla="*/ 1123950 w 1403350"/>
                <a:gd name="connsiteY34" fmla="*/ 711200 h 1409700"/>
                <a:gd name="connsiteX35" fmla="*/ 1111250 w 1403350"/>
                <a:gd name="connsiteY35" fmla="*/ 755650 h 1409700"/>
                <a:gd name="connsiteX36" fmla="*/ 1149350 w 1403350"/>
                <a:gd name="connsiteY36" fmla="*/ 863600 h 1409700"/>
                <a:gd name="connsiteX37" fmla="*/ 1219200 w 1403350"/>
                <a:gd name="connsiteY37" fmla="*/ 857250 h 1409700"/>
                <a:gd name="connsiteX38" fmla="*/ 1238250 w 1403350"/>
                <a:gd name="connsiteY38" fmla="*/ 787400 h 1409700"/>
                <a:gd name="connsiteX39" fmla="*/ 1289050 w 1403350"/>
                <a:gd name="connsiteY39" fmla="*/ 793750 h 1409700"/>
                <a:gd name="connsiteX40" fmla="*/ 1397000 w 1403350"/>
                <a:gd name="connsiteY40" fmla="*/ 876300 h 1409700"/>
                <a:gd name="connsiteX41" fmla="*/ 1403350 w 1403350"/>
                <a:gd name="connsiteY41" fmla="*/ 1047750 h 1409700"/>
                <a:gd name="connsiteX42" fmla="*/ 1358900 w 1403350"/>
                <a:gd name="connsiteY42" fmla="*/ 1047750 h 1409700"/>
                <a:gd name="connsiteX43" fmla="*/ 1149350 w 1403350"/>
                <a:gd name="connsiteY43" fmla="*/ 1098550 h 1409700"/>
                <a:gd name="connsiteX44" fmla="*/ 1104900 w 1403350"/>
                <a:gd name="connsiteY44" fmla="*/ 1212850 h 1409700"/>
                <a:gd name="connsiteX45" fmla="*/ 933450 w 1403350"/>
                <a:gd name="connsiteY45" fmla="*/ 1384300 h 1409700"/>
                <a:gd name="connsiteX46" fmla="*/ 850900 w 1403350"/>
                <a:gd name="connsiteY46" fmla="*/ 1397000 h 1409700"/>
                <a:gd name="connsiteX47" fmla="*/ 762000 w 1403350"/>
                <a:gd name="connsiteY47" fmla="*/ 1409700 h 1409700"/>
                <a:gd name="connsiteX48" fmla="*/ 660400 w 1403350"/>
                <a:gd name="connsiteY48" fmla="*/ 1409700 h 1409700"/>
                <a:gd name="connsiteX49" fmla="*/ 609600 w 1403350"/>
                <a:gd name="connsiteY49" fmla="*/ 1390650 h 1409700"/>
                <a:gd name="connsiteX50" fmla="*/ 577850 w 1403350"/>
                <a:gd name="connsiteY50" fmla="*/ 1320800 h 1409700"/>
                <a:gd name="connsiteX51" fmla="*/ 539750 w 1403350"/>
                <a:gd name="connsiteY51" fmla="*/ 1320800 h 1409700"/>
                <a:gd name="connsiteX52" fmla="*/ 527050 w 1403350"/>
                <a:gd name="connsiteY52" fmla="*/ 1352550 h 1409700"/>
                <a:gd name="connsiteX53" fmla="*/ 495300 w 1403350"/>
                <a:gd name="connsiteY53" fmla="*/ 1282700 h 1409700"/>
                <a:gd name="connsiteX54" fmla="*/ 546100 w 1403350"/>
                <a:gd name="connsiteY54" fmla="*/ 1238250 h 1409700"/>
                <a:gd name="connsiteX55" fmla="*/ 539750 w 1403350"/>
                <a:gd name="connsiteY55" fmla="*/ 1193800 h 1409700"/>
                <a:gd name="connsiteX56" fmla="*/ 444500 w 1403350"/>
                <a:gd name="connsiteY56" fmla="*/ 1168400 h 1409700"/>
                <a:gd name="connsiteX57" fmla="*/ 342900 w 1403350"/>
                <a:gd name="connsiteY57" fmla="*/ 1168400 h 1409700"/>
                <a:gd name="connsiteX58" fmla="*/ 228600 w 1403350"/>
                <a:gd name="connsiteY58" fmla="*/ 1130300 h 1409700"/>
                <a:gd name="connsiteX59" fmla="*/ 120650 w 1403350"/>
                <a:gd name="connsiteY59" fmla="*/ 1111250 h 1409700"/>
                <a:gd name="connsiteX60" fmla="*/ 63500 w 1403350"/>
                <a:gd name="connsiteY60" fmla="*/ 1111250 h 1409700"/>
                <a:gd name="connsiteX61" fmla="*/ 19050 w 1403350"/>
                <a:gd name="connsiteY61" fmla="*/ 1003300 h 1409700"/>
                <a:gd name="connsiteX62" fmla="*/ 57150 w 1403350"/>
                <a:gd name="connsiteY62" fmla="*/ 946150 h 1409700"/>
                <a:gd name="connsiteX63" fmla="*/ 57150 w 1403350"/>
                <a:gd name="connsiteY63" fmla="*/ 882650 h 1409700"/>
                <a:gd name="connsiteX64" fmla="*/ 0 w 1403350"/>
                <a:gd name="connsiteY64" fmla="*/ 844550 h 1409700"/>
                <a:gd name="connsiteX65" fmla="*/ 57150 w 1403350"/>
                <a:gd name="connsiteY65" fmla="*/ 781050 h 1409700"/>
                <a:gd name="connsiteX66" fmla="*/ 107950 w 1403350"/>
                <a:gd name="connsiteY66" fmla="*/ 755650 h 1409700"/>
                <a:gd name="connsiteX67" fmla="*/ 184150 w 1403350"/>
                <a:gd name="connsiteY67" fmla="*/ 806450 h 1409700"/>
                <a:gd name="connsiteX68" fmla="*/ 266700 w 1403350"/>
                <a:gd name="connsiteY68" fmla="*/ 781050 h 1409700"/>
                <a:gd name="connsiteX69" fmla="*/ 342900 w 1403350"/>
                <a:gd name="connsiteY69" fmla="*/ 774700 h 1409700"/>
                <a:gd name="connsiteX70" fmla="*/ 406400 w 1403350"/>
                <a:gd name="connsiteY70" fmla="*/ 768350 h 1409700"/>
                <a:gd name="connsiteX71" fmla="*/ 450850 w 1403350"/>
                <a:gd name="connsiteY71" fmla="*/ 685800 h 1409700"/>
                <a:gd name="connsiteX72" fmla="*/ 450850 w 1403350"/>
                <a:gd name="connsiteY72" fmla="*/ 596900 h 1409700"/>
                <a:gd name="connsiteX73" fmla="*/ 438150 w 1403350"/>
                <a:gd name="connsiteY73" fmla="*/ 546100 h 1409700"/>
                <a:gd name="connsiteX74" fmla="*/ 304800 w 1403350"/>
                <a:gd name="connsiteY74" fmla="*/ 495300 h 1409700"/>
                <a:gd name="connsiteX75" fmla="*/ 260350 w 1403350"/>
                <a:gd name="connsiteY75" fmla="*/ 584200 h 1409700"/>
                <a:gd name="connsiteX76" fmla="*/ 260350 w 1403350"/>
                <a:gd name="connsiteY76" fmla="*/ 584200 h 1409700"/>
                <a:gd name="connsiteX77" fmla="*/ 203200 w 1403350"/>
                <a:gd name="connsiteY77" fmla="*/ 41275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403350" h="1409700">
                  <a:moveTo>
                    <a:pt x="203200" y="412750"/>
                  </a:moveTo>
                  <a:lnTo>
                    <a:pt x="292100" y="406400"/>
                  </a:lnTo>
                  <a:lnTo>
                    <a:pt x="342900" y="381000"/>
                  </a:lnTo>
                  <a:lnTo>
                    <a:pt x="419100" y="381000"/>
                  </a:lnTo>
                  <a:lnTo>
                    <a:pt x="444500" y="368300"/>
                  </a:lnTo>
                  <a:lnTo>
                    <a:pt x="527050" y="425450"/>
                  </a:lnTo>
                  <a:lnTo>
                    <a:pt x="558800" y="425450"/>
                  </a:lnTo>
                  <a:lnTo>
                    <a:pt x="558800" y="355600"/>
                  </a:lnTo>
                  <a:lnTo>
                    <a:pt x="539750" y="279400"/>
                  </a:lnTo>
                  <a:lnTo>
                    <a:pt x="584200" y="241300"/>
                  </a:lnTo>
                  <a:lnTo>
                    <a:pt x="552450" y="177800"/>
                  </a:lnTo>
                  <a:lnTo>
                    <a:pt x="584200" y="133350"/>
                  </a:lnTo>
                  <a:lnTo>
                    <a:pt x="558800" y="57150"/>
                  </a:lnTo>
                  <a:lnTo>
                    <a:pt x="558800" y="0"/>
                  </a:lnTo>
                  <a:lnTo>
                    <a:pt x="558800" y="0"/>
                  </a:lnTo>
                  <a:lnTo>
                    <a:pt x="558800" y="0"/>
                  </a:lnTo>
                  <a:lnTo>
                    <a:pt x="615950" y="82550"/>
                  </a:lnTo>
                  <a:lnTo>
                    <a:pt x="647700" y="146050"/>
                  </a:lnTo>
                  <a:lnTo>
                    <a:pt x="679450" y="190500"/>
                  </a:lnTo>
                  <a:lnTo>
                    <a:pt x="730250" y="190500"/>
                  </a:lnTo>
                  <a:lnTo>
                    <a:pt x="806450" y="222250"/>
                  </a:lnTo>
                  <a:lnTo>
                    <a:pt x="882650" y="247650"/>
                  </a:lnTo>
                  <a:lnTo>
                    <a:pt x="958850" y="273050"/>
                  </a:lnTo>
                  <a:lnTo>
                    <a:pt x="1016000" y="279400"/>
                  </a:lnTo>
                  <a:lnTo>
                    <a:pt x="1066800" y="222250"/>
                  </a:lnTo>
                  <a:lnTo>
                    <a:pt x="1130300" y="234950"/>
                  </a:lnTo>
                  <a:lnTo>
                    <a:pt x="1143000" y="317500"/>
                  </a:lnTo>
                  <a:lnTo>
                    <a:pt x="1212850" y="374650"/>
                  </a:lnTo>
                  <a:lnTo>
                    <a:pt x="1244600" y="457200"/>
                  </a:lnTo>
                  <a:lnTo>
                    <a:pt x="1276350" y="469900"/>
                  </a:lnTo>
                  <a:lnTo>
                    <a:pt x="1289050" y="539750"/>
                  </a:lnTo>
                  <a:lnTo>
                    <a:pt x="1289050" y="539750"/>
                  </a:lnTo>
                  <a:lnTo>
                    <a:pt x="1238250" y="565150"/>
                  </a:lnTo>
                  <a:lnTo>
                    <a:pt x="1212850" y="666750"/>
                  </a:lnTo>
                  <a:lnTo>
                    <a:pt x="1123950" y="711200"/>
                  </a:lnTo>
                  <a:lnTo>
                    <a:pt x="1111250" y="755650"/>
                  </a:lnTo>
                  <a:lnTo>
                    <a:pt x="1149350" y="863600"/>
                  </a:lnTo>
                  <a:lnTo>
                    <a:pt x="1219200" y="857250"/>
                  </a:lnTo>
                  <a:lnTo>
                    <a:pt x="1238250" y="787400"/>
                  </a:lnTo>
                  <a:lnTo>
                    <a:pt x="1289050" y="793750"/>
                  </a:lnTo>
                  <a:lnTo>
                    <a:pt x="1397000" y="876300"/>
                  </a:lnTo>
                  <a:lnTo>
                    <a:pt x="1403350" y="1047750"/>
                  </a:lnTo>
                  <a:lnTo>
                    <a:pt x="1358900" y="1047750"/>
                  </a:lnTo>
                  <a:lnTo>
                    <a:pt x="1149350" y="1098550"/>
                  </a:lnTo>
                  <a:lnTo>
                    <a:pt x="1104900" y="1212850"/>
                  </a:lnTo>
                  <a:lnTo>
                    <a:pt x="933450" y="1384300"/>
                  </a:lnTo>
                  <a:lnTo>
                    <a:pt x="850900" y="1397000"/>
                  </a:lnTo>
                  <a:lnTo>
                    <a:pt x="762000" y="1409700"/>
                  </a:lnTo>
                  <a:lnTo>
                    <a:pt x="660400" y="1409700"/>
                  </a:lnTo>
                  <a:lnTo>
                    <a:pt x="609600" y="1390650"/>
                  </a:lnTo>
                  <a:lnTo>
                    <a:pt x="577850" y="1320800"/>
                  </a:lnTo>
                  <a:lnTo>
                    <a:pt x="539750" y="1320800"/>
                  </a:lnTo>
                  <a:lnTo>
                    <a:pt x="527050" y="1352550"/>
                  </a:lnTo>
                  <a:lnTo>
                    <a:pt x="495300" y="1282700"/>
                  </a:lnTo>
                  <a:lnTo>
                    <a:pt x="546100" y="1238250"/>
                  </a:lnTo>
                  <a:lnTo>
                    <a:pt x="539750" y="1193800"/>
                  </a:lnTo>
                  <a:lnTo>
                    <a:pt x="444500" y="1168400"/>
                  </a:lnTo>
                  <a:lnTo>
                    <a:pt x="342900" y="1168400"/>
                  </a:lnTo>
                  <a:lnTo>
                    <a:pt x="228600" y="1130300"/>
                  </a:lnTo>
                  <a:lnTo>
                    <a:pt x="120650" y="1111250"/>
                  </a:lnTo>
                  <a:lnTo>
                    <a:pt x="63500" y="1111250"/>
                  </a:lnTo>
                  <a:lnTo>
                    <a:pt x="19050" y="1003300"/>
                  </a:lnTo>
                  <a:lnTo>
                    <a:pt x="57150" y="946150"/>
                  </a:lnTo>
                  <a:lnTo>
                    <a:pt x="57150" y="882650"/>
                  </a:lnTo>
                  <a:lnTo>
                    <a:pt x="0" y="844550"/>
                  </a:lnTo>
                  <a:lnTo>
                    <a:pt x="57150" y="781050"/>
                  </a:lnTo>
                  <a:lnTo>
                    <a:pt x="107950" y="755650"/>
                  </a:lnTo>
                  <a:lnTo>
                    <a:pt x="184150" y="806450"/>
                  </a:lnTo>
                  <a:lnTo>
                    <a:pt x="266700" y="781050"/>
                  </a:lnTo>
                  <a:lnTo>
                    <a:pt x="342900" y="774700"/>
                  </a:lnTo>
                  <a:lnTo>
                    <a:pt x="406400" y="768350"/>
                  </a:lnTo>
                  <a:lnTo>
                    <a:pt x="450850" y="685800"/>
                  </a:lnTo>
                  <a:lnTo>
                    <a:pt x="450850" y="596900"/>
                  </a:lnTo>
                  <a:lnTo>
                    <a:pt x="438150" y="546100"/>
                  </a:lnTo>
                  <a:lnTo>
                    <a:pt x="304800" y="495300"/>
                  </a:lnTo>
                  <a:lnTo>
                    <a:pt x="260350" y="584200"/>
                  </a:lnTo>
                  <a:lnTo>
                    <a:pt x="260350" y="584200"/>
                  </a:lnTo>
                  <a:lnTo>
                    <a:pt x="203200" y="4127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4" name="Полилиния 283"/>
            <p:cNvSpPr/>
            <p:nvPr/>
          </p:nvSpPr>
          <p:spPr>
            <a:xfrm>
              <a:off x="202348" y="4930022"/>
              <a:ext cx="1045187" cy="791769"/>
            </a:xfrm>
            <a:custGeom>
              <a:avLst/>
              <a:gdLst>
                <a:gd name="connsiteX0" fmla="*/ 927100 w 1403350"/>
                <a:gd name="connsiteY0" fmla="*/ 165100 h 1136650"/>
                <a:gd name="connsiteX1" fmla="*/ 1003300 w 1403350"/>
                <a:gd name="connsiteY1" fmla="*/ 158750 h 1136650"/>
                <a:gd name="connsiteX2" fmla="*/ 1054100 w 1403350"/>
                <a:gd name="connsiteY2" fmla="*/ 177800 h 1136650"/>
                <a:gd name="connsiteX3" fmla="*/ 1162050 w 1403350"/>
                <a:gd name="connsiteY3" fmla="*/ 222250 h 1136650"/>
                <a:gd name="connsiteX4" fmla="*/ 1193800 w 1403350"/>
                <a:gd name="connsiteY4" fmla="*/ 241300 h 1136650"/>
                <a:gd name="connsiteX5" fmla="*/ 1257300 w 1403350"/>
                <a:gd name="connsiteY5" fmla="*/ 215900 h 1136650"/>
                <a:gd name="connsiteX6" fmla="*/ 1384300 w 1403350"/>
                <a:gd name="connsiteY6" fmla="*/ 234950 h 1136650"/>
                <a:gd name="connsiteX7" fmla="*/ 1397000 w 1403350"/>
                <a:gd name="connsiteY7" fmla="*/ 298450 h 1136650"/>
                <a:gd name="connsiteX8" fmla="*/ 1327150 w 1403350"/>
                <a:gd name="connsiteY8" fmla="*/ 330200 h 1136650"/>
                <a:gd name="connsiteX9" fmla="*/ 1397000 w 1403350"/>
                <a:gd name="connsiteY9" fmla="*/ 393700 h 1136650"/>
                <a:gd name="connsiteX10" fmla="*/ 1403350 w 1403350"/>
                <a:gd name="connsiteY10" fmla="*/ 463550 h 1136650"/>
                <a:gd name="connsiteX11" fmla="*/ 1384300 w 1403350"/>
                <a:gd name="connsiteY11" fmla="*/ 527050 h 1136650"/>
                <a:gd name="connsiteX12" fmla="*/ 1384300 w 1403350"/>
                <a:gd name="connsiteY12" fmla="*/ 527050 h 1136650"/>
                <a:gd name="connsiteX13" fmla="*/ 1308100 w 1403350"/>
                <a:gd name="connsiteY13" fmla="*/ 482600 h 1136650"/>
                <a:gd name="connsiteX14" fmla="*/ 1238250 w 1403350"/>
                <a:gd name="connsiteY14" fmla="*/ 508000 h 1136650"/>
                <a:gd name="connsiteX15" fmla="*/ 1162050 w 1403350"/>
                <a:gd name="connsiteY15" fmla="*/ 476250 h 1136650"/>
                <a:gd name="connsiteX16" fmla="*/ 1092200 w 1403350"/>
                <a:gd name="connsiteY16" fmla="*/ 514350 h 1136650"/>
                <a:gd name="connsiteX17" fmla="*/ 1066800 w 1403350"/>
                <a:gd name="connsiteY17" fmla="*/ 552450 h 1136650"/>
                <a:gd name="connsiteX18" fmla="*/ 1092200 w 1403350"/>
                <a:gd name="connsiteY18" fmla="*/ 622300 h 1136650"/>
                <a:gd name="connsiteX19" fmla="*/ 1092200 w 1403350"/>
                <a:gd name="connsiteY19" fmla="*/ 673100 h 1136650"/>
                <a:gd name="connsiteX20" fmla="*/ 1009650 w 1403350"/>
                <a:gd name="connsiteY20" fmla="*/ 698500 h 1136650"/>
                <a:gd name="connsiteX21" fmla="*/ 958850 w 1403350"/>
                <a:gd name="connsiteY21" fmla="*/ 692150 h 1136650"/>
                <a:gd name="connsiteX22" fmla="*/ 920750 w 1403350"/>
                <a:gd name="connsiteY22" fmla="*/ 647700 h 1136650"/>
                <a:gd name="connsiteX23" fmla="*/ 952500 w 1403350"/>
                <a:gd name="connsiteY23" fmla="*/ 603250 h 1136650"/>
                <a:gd name="connsiteX24" fmla="*/ 952500 w 1403350"/>
                <a:gd name="connsiteY24" fmla="*/ 552450 h 1136650"/>
                <a:gd name="connsiteX25" fmla="*/ 933450 w 1403350"/>
                <a:gd name="connsiteY25" fmla="*/ 469900 h 1136650"/>
                <a:gd name="connsiteX26" fmla="*/ 876300 w 1403350"/>
                <a:gd name="connsiteY26" fmla="*/ 444500 h 1136650"/>
                <a:gd name="connsiteX27" fmla="*/ 768350 w 1403350"/>
                <a:gd name="connsiteY27" fmla="*/ 438150 h 1136650"/>
                <a:gd name="connsiteX28" fmla="*/ 742950 w 1403350"/>
                <a:gd name="connsiteY28" fmla="*/ 438150 h 1136650"/>
                <a:gd name="connsiteX29" fmla="*/ 723900 w 1403350"/>
                <a:gd name="connsiteY29" fmla="*/ 527050 h 1136650"/>
                <a:gd name="connsiteX30" fmla="*/ 723900 w 1403350"/>
                <a:gd name="connsiteY30" fmla="*/ 590550 h 1136650"/>
                <a:gd name="connsiteX31" fmla="*/ 723900 w 1403350"/>
                <a:gd name="connsiteY31" fmla="*/ 654050 h 1136650"/>
                <a:gd name="connsiteX32" fmla="*/ 596900 w 1403350"/>
                <a:gd name="connsiteY32" fmla="*/ 787400 h 1136650"/>
                <a:gd name="connsiteX33" fmla="*/ 603250 w 1403350"/>
                <a:gd name="connsiteY33" fmla="*/ 844550 h 1136650"/>
                <a:gd name="connsiteX34" fmla="*/ 590550 w 1403350"/>
                <a:gd name="connsiteY34" fmla="*/ 933450 h 1136650"/>
                <a:gd name="connsiteX35" fmla="*/ 508000 w 1403350"/>
                <a:gd name="connsiteY35" fmla="*/ 1003300 h 1136650"/>
                <a:gd name="connsiteX36" fmla="*/ 412750 w 1403350"/>
                <a:gd name="connsiteY36" fmla="*/ 1003300 h 1136650"/>
                <a:gd name="connsiteX37" fmla="*/ 336550 w 1403350"/>
                <a:gd name="connsiteY37" fmla="*/ 946150 h 1136650"/>
                <a:gd name="connsiteX38" fmla="*/ 304800 w 1403350"/>
                <a:gd name="connsiteY38" fmla="*/ 939800 h 1136650"/>
                <a:gd name="connsiteX39" fmla="*/ 260350 w 1403350"/>
                <a:gd name="connsiteY39" fmla="*/ 965200 h 1136650"/>
                <a:gd name="connsiteX40" fmla="*/ 260350 w 1403350"/>
                <a:gd name="connsiteY40" fmla="*/ 1035050 h 1136650"/>
                <a:gd name="connsiteX41" fmla="*/ 254000 w 1403350"/>
                <a:gd name="connsiteY41" fmla="*/ 1092200 h 1136650"/>
                <a:gd name="connsiteX42" fmla="*/ 215900 w 1403350"/>
                <a:gd name="connsiteY42" fmla="*/ 1136650 h 1136650"/>
                <a:gd name="connsiteX43" fmla="*/ 158750 w 1403350"/>
                <a:gd name="connsiteY43" fmla="*/ 1003300 h 1136650"/>
                <a:gd name="connsiteX44" fmla="*/ 120650 w 1403350"/>
                <a:gd name="connsiteY44" fmla="*/ 857250 h 1136650"/>
                <a:gd name="connsiteX45" fmla="*/ 127000 w 1403350"/>
                <a:gd name="connsiteY45" fmla="*/ 749300 h 1136650"/>
                <a:gd name="connsiteX46" fmla="*/ 215900 w 1403350"/>
                <a:gd name="connsiteY46" fmla="*/ 704850 h 1136650"/>
                <a:gd name="connsiteX47" fmla="*/ 184150 w 1403350"/>
                <a:gd name="connsiteY47" fmla="*/ 666750 h 1136650"/>
                <a:gd name="connsiteX48" fmla="*/ 158750 w 1403350"/>
                <a:gd name="connsiteY48" fmla="*/ 641350 h 1136650"/>
                <a:gd name="connsiteX49" fmla="*/ 177800 w 1403350"/>
                <a:gd name="connsiteY49" fmla="*/ 565150 h 1136650"/>
                <a:gd name="connsiteX50" fmla="*/ 158750 w 1403350"/>
                <a:gd name="connsiteY50" fmla="*/ 539750 h 1136650"/>
                <a:gd name="connsiteX51" fmla="*/ 120650 w 1403350"/>
                <a:gd name="connsiteY51" fmla="*/ 571500 h 1136650"/>
                <a:gd name="connsiteX52" fmla="*/ 63500 w 1403350"/>
                <a:gd name="connsiteY52" fmla="*/ 603250 h 1136650"/>
                <a:gd name="connsiteX53" fmla="*/ 19050 w 1403350"/>
                <a:gd name="connsiteY53" fmla="*/ 635000 h 1136650"/>
                <a:gd name="connsiteX54" fmla="*/ 0 w 1403350"/>
                <a:gd name="connsiteY54" fmla="*/ 577850 h 1136650"/>
                <a:gd name="connsiteX55" fmla="*/ 12700 w 1403350"/>
                <a:gd name="connsiteY55" fmla="*/ 527050 h 1136650"/>
                <a:gd name="connsiteX56" fmla="*/ 38100 w 1403350"/>
                <a:gd name="connsiteY56" fmla="*/ 476250 h 1136650"/>
                <a:gd name="connsiteX57" fmla="*/ 133350 w 1403350"/>
                <a:gd name="connsiteY57" fmla="*/ 431800 h 1136650"/>
                <a:gd name="connsiteX58" fmla="*/ 209550 w 1403350"/>
                <a:gd name="connsiteY58" fmla="*/ 387350 h 1136650"/>
                <a:gd name="connsiteX59" fmla="*/ 234950 w 1403350"/>
                <a:gd name="connsiteY59" fmla="*/ 368300 h 1136650"/>
                <a:gd name="connsiteX60" fmla="*/ 177800 w 1403350"/>
                <a:gd name="connsiteY60" fmla="*/ 355600 h 1136650"/>
                <a:gd name="connsiteX61" fmla="*/ 158750 w 1403350"/>
                <a:gd name="connsiteY61" fmla="*/ 323850 h 1136650"/>
                <a:gd name="connsiteX62" fmla="*/ 158750 w 1403350"/>
                <a:gd name="connsiteY62" fmla="*/ 228600 h 1136650"/>
                <a:gd name="connsiteX63" fmla="*/ 171450 w 1403350"/>
                <a:gd name="connsiteY63" fmla="*/ 190500 h 1136650"/>
                <a:gd name="connsiteX64" fmla="*/ 215900 w 1403350"/>
                <a:gd name="connsiteY64" fmla="*/ 133350 h 1136650"/>
                <a:gd name="connsiteX65" fmla="*/ 215900 w 1403350"/>
                <a:gd name="connsiteY65" fmla="*/ 133350 h 1136650"/>
                <a:gd name="connsiteX66" fmla="*/ 215900 w 1403350"/>
                <a:gd name="connsiteY66" fmla="*/ 57150 h 1136650"/>
                <a:gd name="connsiteX67" fmla="*/ 215900 w 1403350"/>
                <a:gd name="connsiteY67" fmla="*/ 12700 h 1136650"/>
                <a:gd name="connsiteX68" fmla="*/ 273050 w 1403350"/>
                <a:gd name="connsiteY68" fmla="*/ 0 h 1136650"/>
                <a:gd name="connsiteX69" fmla="*/ 279400 w 1403350"/>
                <a:gd name="connsiteY69" fmla="*/ 88900 h 1136650"/>
                <a:gd name="connsiteX70" fmla="*/ 342900 w 1403350"/>
                <a:gd name="connsiteY70" fmla="*/ 120650 h 1136650"/>
                <a:gd name="connsiteX71" fmla="*/ 419100 w 1403350"/>
                <a:gd name="connsiteY71" fmla="*/ 152400 h 1136650"/>
                <a:gd name="connsiteX72" fmla="*/ 514350 w 1403350"/>
                <a:gd name="connsiteY72" fmla="*/ 171450 h 1136650"/>
                <a:gd name="connsiteX73" fmla="*/ 577850 w 1403350"/>
                <a:gd name="connsiteY73" fmla="*/ 171450 h 1136650"/>
                <a:gd name="connsiteX74" fmla="*/ 628650 w 1403350"/>
                <a:gd name="connsiteY74" fmla="*/ 120650 h 1136650"/>
                <a:gd name="connsiteX75" fmla="*/ 666750 w 1403350"/>
                <a:gd name="connsiteY75" fmla="*/ 120650 h 1136650"/>
                <a:gd name="connsiteX76" fmla="*/ 723900 w 1403350"/>
                <a:gd name="connsiteY76" fmla="*/ 133350 h 1136650"/>
                <a:gd name="connsiteX77" fmla="*/ 749300 w 1403350"/>
                <a:gd name="connsiteY77" fmla="*/ 133350 h 1136650"/>
                <a:gd name="connsiteX78" fmla="*/ 736600 w 1403350"/>
                <a:gd name="connsiteY78" fmla="*/ 38100 h 1136650"/>
                <a:gd name="connsiteX79" fmla="*/ 768350 w 1403350"/>
                <a:gd name="connsiteY79" fmla="*/ 19050 h 1136650"/>
                <a:gd name="connsiteX80" fmla="*/ 831850 w 1403350"/>
                <a:gd name="connsiteY80" fmla="*/ 88900 h 1136650"/>
                <a:gd name="connsiteX81" fmla="*/ 857250 w 1403350"/>
                <a:gd name="connsiteY81" fmla="*/ 152400 h 1136650"/>
                <a:gd name="connsiteX82" fmla="*/ 882650 w 1403350"/>
                <a:gd name="connsiteY82" fmla="*/ 222250 h 1136650"/>
                <a:gd name="connsiteX83" fmla="*/ 927100 w 1403350"/>
                <a:gd name="connsiteY83" fmla="*/ 247650 h 1136650"/>
                <a:gd name="connsiteX84" fmla="*/ 927100 w 1403350"/>
                <a:gd name="connsiteY84" fmla="*/ 247650 h 1136650"/>
                <a:gd name="connsiteX85" fmla="*/ 927100 w 1403350"/>
                <a:gd name="connsiteY85" fmla="*/ 165100 h 113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403350" h="1136650">
                  <a:moveTo>
                    <a:pt x="927100" y="165100"/>
                  </a:moveTo>
                  <a:lnTo>
                    <a:pt x="1003300" y="158750"/>
                  </a:lnTo>
                  <a:lnTo>
                    <a:pt x="1054100" y="177800"/>
                  </a:lnTo>
                  <a:lnTo>
                    <a:pt x="1162050" y="222250"/>
                  </a:lnTo>
                  <a:lnTo>
                    <a:pt x="1193800" y="241300"/>
                  </a:lnTo>
                  <a:lnTo>
                    <a:pt x="1257300" y="215900"/>
                  </a:lnTo>
                  <a:lnTo>
                    <a:pt x="1384300" y="234950"/>
                  </a:lnTo>
                  <a:lnTo>
                    <a:pt x="1397000" y="298450"/>
                  </a:lnTo>
                  <a:lnTo>
                    <a:pt x="1327150" y="330200"/>
                  </a:lnTo>
                  <a:lnTo>
                    <a:pt x="1397000" y="393700"/>
                  </a:lnTo>
                  <a:lnTo>
                    <a:pt x="1403350" y="463550"/>
                  </a:lnTo>
                  <a:lnTo>
                    <a:pt x="1384300" y="527050"/>
                  </a:lnTo>
                  <a:lnTo>
                    <a:pt x="1384300" y="527050"/>
                  </a:lnTo>
                  <a:lnTo>
                    <a:pt x="1308100" y="482600"/>
                  </a:lnTo>
                  <a:lnTo>
                    <a:pt x="1238250" y="508000"/>
                  </a:lnTo>
                  <a:lnTo>
                    <a:pt x="1162050" y="476250"/>
                  </a:lnTo>
                  <a:lnTo>
                    <a:pt x="1092200" y="514350"/>
                  </a:lnTo>
                  <a:lnTo>
                    <a:pt x="1066800" y="552450"/>
                  </a:lnTo>
                  <a:lnTo>
                    <a:pt x="1092200" y="622300"/>
                  </a:lnTo>
                  <a:lnTo>
                    <a:pt x="1092200" y="673100"/>
                  </a:lnTo>
                  <a:lnTo>
                    <a:pt x="1009650" y="698500"/>
                  </a:lnTo>
                  <a:lnTo>
                    <a:pt x="958850" y="692150"/>
                  </a:lnTo>
                  <a:lnTo>
                    <a:pt x="920750" y="647700"/>
                  </a:lnTo>
                  <a:lnTo>
                    <a:pt x="952500" y="603250"/>
                  </a:lnTo>
                  <a:lnTo>
                    <a:pt x="952500" y="552450"/>
                  </a:lnTo>
                  <a:lnTo>
                    <a:pt x="933450" y="469900"/>
                  </a:lnTo>
                  <a:lnTo>
                    <a:pt x="876300" y="444500"/>
                  </a:lnTo>
                  <a:lnTo>
                    <a:pt x="768350" y="438150"/>
                  </a:lnTo>
                  <a:lnTo>
                    <a:pt x="742950" y="438150"/>
                  </a:lnTo>
                  <a:lnTo>
                    <a:pt x="723900" y="527050"/>
                  </a:lnTo>
                  <a:lnTo>
                    <a:pt x="723900" y="590550"/>
                  </a:lnTo>
                  <a:lnTo>
                    <a:pt x="723900" y="654050"/>
                  </a:lnTo>
                  <a:lnTo>
                    <a:pt x="596900" y="787400"/>
                  </a:lnTo>
                  <a:lnTo>
                    <a:pt x="603250" y="844550"/>
                  </a:lnTo>
                  <a:lnTo>
                    <a:pt x="590550" y="933450"/>
                  </a:lnTo>
                  <a:lnTo>
                    <a:pt x="508000" y="1003300"/>
                  </a:lnTo>
                  <a:lnTo>
                    <a:pt x="412750" y="1003300"/>
                  </a:lnTo>
                  <a:lnTo>
                    <a:pt x="336550" y="946150"/>
                  </a:lnTo>
                  <a:lnTo>
                    <a:pt x="304800" y="939800"/>
                  </a:lnTo>
                  <a:lnTo>
                    <a:pt x="260350" y="965200"/>
                  </a:lnTo>
                  <a:lnTo>
                    <a:pt x="260350" y="1035050"/>
                  </a:lnTo>
                  <a:lnTo>
                    <a:pt x="254000" y="1092200"/>
                  </a:lnTo>
                  <a:lnTo>
                    <a:pt x="215900" y="1136650"/>
                  </a:lnTo>
                  <a:lnTo>
                    <a:pt x="158750" y="1003300"/>
                  </a:lnTo>
                  <a:lnTo>
                    <a:pt x="120650" y="857250"/>
                  </a:lnTo>
                  <a:lnTo>
                    <a:pt x="127000" y="749300"/>
                  </a:lnTo>
                  <a:lnTo>
                    <a:pt x="215900" y="704850"/>
                  </a:lnTo>
                  <a:lnTo>
                    <a:pt x="184150" y="666750"/>
                  </a:lnTo>
                  <a:lnTo>
                    <a:pt x="158750" y="641350"/>
                  </a:lnTo>
                  <a:lnTo>
                    <a:pt x="177800" y="565150"/>
                  </a:lnTo>
                  <a:lnTo>
                    <a:pt x="158750" y="539750"/>
                  </a:lnTo>
                  <a:lnTo>
                    <a:pt x="120650" y="571500"/>
                  </a:lnTo>
                  <a:lnTo>
                    <a:pt x="63500" y="603250"/>
                  </a:lnTo>
                  <a:lnTo>
                    <a:pt x="19050" y="635000"/>
                  </a:lnTo>
                  <a:lnTo>
                    <a:pt x="0" y="577850"/>
                  </a:lnTo>
                  <a:lnTo>
                    <a:pt x="12700" y="527050"/>
                  </a:lnTo>
                  <a:lnTo>
                    <a:pt x="38100" y="476250"/>
                  </a:lnTo>
                  <a:lnTo>
                    <a:pt x="133350" y="431800"/>
                  </a:lnTo>
                  <a:lnTo>
                    <a:pt x="209550" y="387350"/>
                  </a:lnTo>
                  <a:lnTo>
                    <a:pt x="234950" y="368300"/>
                  </a:lnTo>
                  <a:lnTo>
                    <a:pt x="177800" y="355600"/>
                  </a:lnTo>
                  <a:lnTo>
                    <a:pt x="158750" y="323850"/>
                  </a:lnTo>
                  <a:lnTo>
                    <a:pt x="158750" y="228600"/>
                  </a:lnTo>
                  <a:lnTo>
                    <a:pt x="171450" y="190500"/>
                  </a:lnTo>
                  <a:lnTo>
                    <a:pt x="215900" y="133350"/>
                  </a:lnTo>
                  <a:lnTo>
                    <a:pt x="215900" y="133350"/>
                  </a:lnTo>
                  <a:lnTo>
                    <a:pt x="215900" y="57150"/>
                  </a:lnTo>
                  <a:lnTo>
                    <a:pt x="215900" y="12700"/>
                  </a:lnTo>
                  <a:lnTo>
                    <a:pt x="273050" y="0"/>
                  </a:lnTo>
                  <a:lnTo>
                    <a:pt x="279400" y="88900"/>
                  </a:lnTo>
                  <a:lnTo>
                    <a:pt x="342900" y="120650"/>
                  </a:lnTo>
                  <a:lnTo>
                    <a:pt x="419100" y="152400"/>
                  </a:lnTo>
                  <a:lnTo>
                    <a:pt x="514350" y="171450"/>
                  </a:lnTo>
                  <a:lnTo>
                    <a:pt x="577850" y="171450"/>
                  </a:lnTo>
                  <a:lnTo>
                    <a:pt x="628650" y="120650"/>
                  </a:lnTo>
                  <a:lnTo>
                    <a:pt x="666750" y="120650"/>
                  </a:lnTo>
                  <a:lnTo>
                    <a:pt x="723900" y="133350"/>
                  </a:lnTo>
                  <a:lnTo>
                    <a:pt x="749300" y="133350"/>
                  </a:lnTo>
                  <a:lnTo>
                    <a:pt x="736600" y="38100"/>
                  </a:lnTo>
                  <a:lnTo>
                    <a:pt x="768350" y="19050"/>
                  </a:lnTo>
                  <a:lnTo>
                    <a:pt x="831850" y="88900"/>
                  </a:lnTo>
                  <a:lnTo>
                    <a:pt x="857250" y="152400"/>
                  </a:lnTo>
                  <a:lnTo>
                    <a:pt x="882650" y="222250"/>
                  </a:lnTo>
                  <a:lnTo>
                    <a:pt x="927100" y="247650"/>
                  </a:lnTo>
                  <a:lnTo>
                    <a:pt x="927100" y="247650"/>
                  </a:lnTo>
                  <a:lnTo>
                    <a:pt x="927100" y="16510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5" name="Прямоугольник 284"/>
            <p:cNvSpPr/>
            <p:nvPr/>
          </p:nvSpPr>
          <p:spPr>
            <a:xfrm>
              <a:off x="155422" y="5222629"/>
              <a:ext cx="1215290" cy="24622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Старое 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Дрожжаное</a:t>
              </a:r>
            </a:p>
          </p:txBody>
        </p:sp>
        <p:sp>
          <p:nvSpPr>
            <p:cNvPr id="286" name="Полилиния 285"/>
            <p:cNvSpPr/>
            <p:nvPr/>
          </p:nvSpPr>
          <p:spPr>
            <a:xfrm>
              <a:off x="2207591" y="4164792"/>
              <a:ext cx="1224902" cy="1441991"/>
            </a:xfrm>
            <a:custGeom>
              <a:avLst/>
              <a:gdLst>
                <a:gd name="connsiteX0" fmla="*/ 25400 w 1644650"/>
                <a:gd name="connsiteY0" fmla="*/ 730250 h 2070100"/>
                <a:gd name="connsiteX1" fmla="*/ 12700 w 1644650"/>
                <a:gd name="connsiteY1" fmla="*/ 641350 h 2070100"/>
                <a:gd name="connsiteX2" fmla="*/ 146050 w 1644650"/>
                <a:gd name="connsiteY2" fmla="*/ 584200 h 2070100"/>
                <a:gd name="connsiteX3" fmla="*/ 190500 w 1644650"/>
                <a:gd name="connsiteY3" fmla="*/ 558800 h 2070100"/>
                <a:gd name="connsiteX4" fmla="*/ 298450 w 1644650"/>
                <a:gd name="connsiteY4" fmla="*/ 558800 h 2070100"/>
                <a:gd name="connsiteX5" fmla="*/ 292100 w 1644650"/>
                <a:gd name="connsiteY5" fmla="*/ 501650 h 2070100"/>
                <a:gd name="connsiteX6" fmla="*/ 292100 w 1644650"/>
                <a:gd name="connsiteY6" fmla="*/ 501650 h 2070100"/>
                <a:gd name="connsiteX7" fmla="*/ 387350 w 1644650"/>
                <a:gd name="connsiteY7" fmla="*/ 539750 h 2070100"/>
                <a:gd name="connsiteX8" fmla="*/ 488950 w 1644650"/>
                <a:gd name="connsiteY8" fmla="*/ 508000 h 2070100"/>
                <a:gd name="connsiteX9" fmla="*/ 527050 w 1644650"/>
                <a:gd name="connsiteY9" fmla="*/ 482600 h 2070100"/>
                <a:gd name="connsiteX10" fmla="*/ 533400 w 1644650"/>
                <a:gd name="connsiteY10" fmla="*/ 412750 h 2070100"/>
                <a:gd name="connsiteX11" fmla="*/ 590550 w 1644650"/>
                <a:gd name="connsiteY11" fmla="*/ 400050 h 2070100"/>
                <a:gd name="connsiteX12" fmla="*/ 692150 w 1644650"/>
                <a:gd name="connsiteY12" fmla="*/ 368300 h 2070100"/>
                <a:gd name="connsiteX13" fmla="*/ 762000 w 1644650"/>
                <a:gd name="connsiteY13" fmla="*/ 355600 h 2070100"/>
                <a:gd name="connsiteX14" fmla="*/ 723900 w 1644650"/>
                <a:gd name="connsiteY14" fmla="*/ 330200 h 2070100"/>
                <a:gd name="connsiteX15" fmla="*/ 781050 w 1644650"/>
                <a:gd name="connsiteY15" fmla="*/ 311150 h 2070100"/>
                <a:gd name="connsiteX16" fmla="*/ 844550 w 1644650"/>
                <a:gd name="connsiteY16" fmla="*/ 304800 h 2070100"/>
                <a:gd name="connsiteX17" fmla="*/ 920750 w 1644650"/>
                <a:gd name="connsiteY17" fmla="*/ 292100 h 2070100"/>
                <a:gd name="connsiteX18" fmla="*/ 895350 w 1644650"/>
                <a:gd name="connsiteY18" fmla="*/ 234950 h 2070100"/>
                <a:gd name="connsiteX19" fmla="*/ 876300 w 1644650"/>
                <a:gd name="connsiteY19" fmla="*/ 196850 h 2070100"/>
                <a:gd name="connsiteX20" fmla="*/ 876300 w 1644650"/>
                <a:gd name="connsiteY20" fmla="*/ 177800 h 2070100"/>
                <a:gd name="connsiteX21" fmla="*/ 901700 w 1644650"/>
                <a:gd name="connsiteY21" fmla="*/ 165100 h 2070100"/>
                <a:gd name="connsiteX22" fmla="*/ 901700 w 1644650"/>
                <a:gd name="connsiteY22" fmla="*/ 95250 h 2070100"/>
                <a:gd name="connsiteX23" fmla="*/ 901700 w 1644650"/>
                <a:gd name="connsiteY23" fmla="*/ 95250 h 2070100"/>
                <a:gd name="connsiteX24" fmla="*/ 958850 w 1644650"/>
                <a:gd name="connsiteY24" fmla="*/ 31750 h 2070100"/>
                <a:gd name="connsiteX25" fmla="*/ 977900 w 1644650"/>
                <a:gd name="connsiteY25" fmla="*/ 0 h 2070100"/>
                <a:gd name="connsiteX26" fmla="*/ 977900 w 1644650"/>
                <a:gd name="connsiteY26" fmla="*/ 0 h 2070100"/>
                <a:gd name="connsiteX27" fmla="*/ 1041400 w 1644650"/>
                <a:gd name="connsiteY27" fmla="*/ 95250 h 2070100"/>
                <a:gd name="connsiteX28" fmla="*/ 1066800 w 1644650"/>
                <a:gd name="connsiteY28" fmla="*/ 114300 h 2070100"/>
                <a:gd name="connsiteX29" fmla="*/ 1130300 w 1644650"/>
                <a:gd name="connsiteY29" fmla="*/ 107950 h 2070100"/>
                <a:gd name="connsiteX30" fmla="*/ 1231900 w 1644650"/>
                <a:gd name="connsiteY30" fmla="*/ 57150 h 2070100"/>
                <a:gd name="connsiteX31" fmla="*/ 1301750 w 1644650"/>
                <a:gd name="connsiteY31" fmla="*/ 69850 h 2070100"/>
                <a:gd name="connsiteX32" fmla="*/ 1327150 w 1644650"/>
                <a:gd name="connsiteY32" fmla="*/ 101600 h 2070100"/>
                <a:gd name="connsiteX33" fmla="*/ 1346200 w 1644650"/>
                <a:gd name="connsiteY33" fmla="*/ 165100 h 2070100"/>
                <a:gd name="connsiteX34" fmla="*/ 1403350 w 1644650"/>
                <a:gd name="connsiteY34" fmla="*/ 215900 h 2070100"/>
                <a:gd name="connsiteX35" fmla="*/ 1428750 w 1644650"/>
                <a:gd name="connsiteY35" fmla="*/ 298450 h 2070100"/>
                <a:gd name="connsiteX36" fmla="*/ 1473200 w 1644650"/>
                <a:gd name="connsiteY36" fmla="*/ 336550 h 2070100"/>
                <a:gd name="connsiteX37" fmla="*/ 1498600 w 1644650"/>
                <a:gd name="connsiteY37" fmla="*/ 438150 h 2070100"/>
                <a:gd name="connsiteX38" fmla="*/ 1492250 w 1644650"/>
                <a:gd name="connsiteY38" fmla="*/ 501650 h 2070100"/>
                <a:gd name="connsiteX39" fmla="*/ 1460500 w 1644650"/>
                <a:gd name="connsiteY39" fmla="*/ 533400 h 2070100"/>
                <a:gd name="connsiteX40" fmla="*/ 1485900 w 1644650"/>
                <a:gd name="connsiteY40" fmla="*/ 590550 h 2070100"/>
                <a:gd name="connsiteX41" fmla="*/ 1485900 w 1644650"/>
                <a:gd name="connsiteY41" fmla="*/ 590550 h 2070100"/>
                <a:gd name="connsiteX42" fmla="*/ 1562100 w 1644650"/>
                <a:gd name="connsiteY42" fmla="*/ 558800 h 2070100"/>
                <a:gd name="connsiteX43" fmla="*/ 1606550 w 1644650"/>
                <a:gd name="connsiteY43" fmla="*/ 577850 h 2070100"/>
                <a:gd name="connsiteX44" fmla="*/ 1638300 w 1644650"/>
                <a:gd name="connsiteY44" fmla="*/ 571500 h 2070100"/>
                <a:gd name="connsiteX45" fmla="*/ 1644650 w 1644650"/>
                <a:gd name="connsiteY45" fmla="*/ 622300 h 2070100"/>
                <a:gd name="connsiteX46" fmla="*/ 1562100 w 1644650"/>
                <a:gd name="connsiteY46" fmla="*/ 622300 h 2070100"/>
                <a:gd name="connsiteX47" fmla="*/ 1524000 w 1644650"/>
                <a:gd name="connsiteY47" fmla="*/ 660400 h 2070100"/>
                <a:gd name="connsiteX48" fmla="*/ 1549400 w 1644650"/>
                <a:gd name="connsiteY48" fmla="*/ 685800 h 2070100"/>
                <a:gd name="connsiteX49" fmla="*/ 1479550 w 1644650"/>
                <a:gd name="connsiteY49" fmla="*/ 781050 h 2070100"/>
                <a:gd name="connsiteX50" fmla="*/ 1447800 w 1644650"/>
                <a:gd name="connsiteY50" fmla="*/ 793750 h 2070100"/>
                <a:gd name="connsiteX51" fmla="*/ 1428750 w 1644650"/>
                <a:gd name="connsiteY51" fmla="*/ 831850 h 2070100"/>
                <a:gd name="connsiteX52" fmla="*/ 1308100 w 1644650"/>
                <a:gd name="connsiteY52" fmla="*/ 908050 h 2070100"/>
                <a:gd name="connsiteX53" fmla="*/ 1244600 w 1644650"/>
                <a:gd name="connsiteY53" fmla="*/ 908050 h 2070100"/>
                <a:gd name="connsiteX54" fmla="*/ 1206500 w 1644650"/>
                <a:gd name="connsiteY54" fmla="*/ 946150 h 2070100"/>
                <a:gd name="connsiteX55" fmla="*/ 1200150 w 1644650"/>
                <a:gd name="connsiteY55" fmla="*/ 977900 h 2070100"/>
                <a:gd name="connsiteX56" fmla="*/ 1263650 w 1644650"/>
                <a:gd name="connsiteY56" fmla="*/ 1016000 h 2070100"/>
                <a:gd name="connsiteX57" fmla="*/ 1289050 w 1644650"/>
                <a:gd name="connsiteY57" fmla="*/ 1054100 h 2070100"/>
                <a:gd name="connsiteX58" fmla="*/ 1289050 w 1644650"/>
                <a:gd name="connsiteY58" fmla="*/ 1104900 h 2070100"/>
                <a:gd name="connsiteX59" fmla="*/ 1250950 w 1644650"/>
                <a:gd name="connsiteY59" fmla="*/ 1143000 h 2070100"/>
                <a:gd name="connsiteX60" fmla="*/ 1219200 w 1644650"/>
                <a:gd name="connsiteY60" fmla="*/ 1206500 h 2070100"/>
                <a:gd name="connsiteX61" fmla="*/ 1219200 w 1644650"/>
                <a:gd name="connsiteY61" fmla="*/ 1295400 h 2070100"/>
                <a:gd name="connsiteX62" fmla="*/ 1219200 w 1644650"/>
                <a:gd name="connsiteY62" fmla="*/ 1339850 h 2070100"/>
                <a:gd name="connsiteX63" fmla="*/ 1263650 w 1644650"/>
                <a:gd name="connsiteY63" fmla="*/ 1339850 h 2070100"/>
                <a:gd name="connsiteX64" fmla="*/ 1276350 w 1644650"/>
                <a:gd name="connsiteY64" fmla="*/ 1352550 h 2070100"/>
                <a:gd name="connsiteX65" fmla="*/ 1276350 w 1644650"/>
                <a:gd name="connsiteY65" fmla="*/ 1416050 h 2070100"/>
                <a:gd name="connsiteX66" fmla="*/ 1333500 w 1644650"/>
                <a:gd name="connsiteY66" fmla="*/ 1460500 h 2070100"/>
                <a:gd name="connsiteX67" fmla="*/ 1352550 w 1644650"/>
                <a:gd name="connsiteY67" fmla="*/ 1517650 h 2070100"/>
                <a:gd name="connsiteX68" fmla="*/ 1365250 w 1644650"/>
                <a:gd name="connsiteY68" fmla="*/ 1581150 h 2070100"/>
                <a:gd name="connsiteX69" fmla="*/ 1365250 w 1644650"/>
                <a:gd name="connsiteY69" fmla="*/ 1631950 h 2070100"/>
                <a:gd name="connsiteX70" fmla="*/ 1339850 w 1644650"/>
                <a:gd name="connsiteY70" fmla="*/ 1651000 h 2070100"/>
                <a:gd name="connsiteX71" fmla="*/ 1409700 w 1644650"/>
                <a:gd name="connsiteY71" fmla="*/ 1670050 h 2070100"/>
                <a:gd name="connsiteX72" fmla="*/ 1511300 w 1644650"/>
                <a:gd name="connsiteY72" fmla="*/ 1689100 h 2070100"/>
                <a:gd name="connsiteX73" fmla="*/ 1536700 w 1644650"/>
                <a:gd name="connsiteY73" fmla="*/ 1689100 h 2070100"/>
                <a:gd name="connsiteX74" fmla="*/ 1555750 w 1644650"/>
                <a:gd name="connsiteY74" fmla="*/ 1739900 h 2070100"/>
                <a:gd name="connsiteX75" fmla="*/ 1606550 w 1644650"/>
                <a:gd name="connsiteY75" fmla="*/ 1733550 h 2070100"/>
                <a:gd name="connsiteX76" fmla="*/ 1638300 w 1644650"/>
                <a:gd name="connsiteY76" fmla="*/ 1816100 h 2070100"/>
                <a:gd name="connsiteX77" fmla="*/ 1625600 w 1644650"/>
                <a:gd name="connsiteY77" fmla="*/ 1860550 h 2070100"/>
                <a:gd name="connsiteX78" fmla="*/ 1574800 w 1644650"/>
                <a:gd name="connsiteY78" fmla="*/ 1898650 h 2070100"/>
                <a:gd name="connsiteX79" fmla="*/ 1587500 w 1644650"/>
                <a:gd name="connsiteY79" fmla="*/ 1949450 h 2070100"/>
                <a:gd name="connsiteX80" fmla="*/ 1587500 w 1644650"/>
                <a:gd name="connsiteY80" fmla="*/ 1949450 h 2070100"/>
                <a:gd name="connsiteX81" fmla="*/ 1587500 w 1644650"/>
                <a:gd name="connsiteY81" fmla="*/ 2012950 h 2070100"/>
                <a:gd name="connsiteX82" fmla="*/ 1549400 w 1644650"/>
                <a:gd name="connsiteY82" fmla="*/ 1981200 h 2070100"/>
                <a:gd name="connsiteX83" fmla="*/ 1498600 w 1644650"/>
                <a:gd name="connsiteY83" fmla="*/ 2032000 h 2070100"/>
                <a:gd name="connsiteX84" fmla="*/ 1447800 w 1644650"/>
                <a:gd name="connsiteY84" fmla="*/ 2012950 h 2070100"/>
                <a:gd name="connsiteX85" fmla="*/ 1371600 w 1644650"/>
                <a:gd name="connsiteY85" fmla="*/ 2070100 h 2070100"/>
                <a:gd name="connsiteX86" fmla="*/ 1231900 w 1644650"/>
                <a:gd name="connsiteY86" fmla="*/ 2038350 h 2070100"/>
                <a:gd name="connsiteX87" fmla="*/ 1270000 w 1644650"/>
                <a:gd name="connsiteY87" fmla="*/ 1892300 h 2070100"/>
                <a:gd name="connsiteX88" fmla="*/ 1206500 w 1644650"/>
                <a:gd name="connsiteY88" fmla="*/ 1822450 h 2070100"/>
                <a:gd name="connsiteX89" fmla="*/ 1212850 w 1644650"/>
                <a:gd name="connsiteY89" fmla="*/ 1739900 h 2070100"/>
                <a:gd name="connsiteX90" fmla="*/ 1200150 w 1644650"/>
                <a:gd name="connsiteY90" fmla="*/ 1689100 h 2070100"/>
                <a:gd name="connsiteX91" fmla="*/ 1123950 w 1644650"/>
                <a:gd name="connsiteY91" fmla="*/ 1651000 h 2070100"/>
                <a:gd name="connsiteX92" fmla="*/ 1155700 w 1644650"/>
                <a:gd name="connsiteY92" fmla="*/ 1593850 h 2070100"/>
                <a:gd name="connsiteX93" fmla="*/ 1155700 w 1644650"/>
                <a:gd name="connsiteY93" fmla="*/ 1593850 h 2070100"/>
                <a:gd name="connsiteX94" fmla="*/ 1143000 w 1644650"/>
                <a:gd name="connsiteY94" fmla="*/ 1543050 h 2070100"/>
                <a:gd name="connsiteX95" fmla="*/ 1047750 w 1644650"/>
                <a:gd name="connsiteY95" fmla="*/ 1377950 h 2070100"/>
                <a:gd name="connsiteX96" fmla="*/ 971550 w 1644650"/>
                <a:gd name="connsiteY96" fmla="*/ 1314450 h 2070100"/>
                <a:gd name="connsiteX97" fmla="*/ 901700 w 1644650"/>
                <a:gd name="connsiteY97" fmla="*/ 1225550 h 2070100"/>
                <a:gd name="connsiteX98" fmla="*/ 806450 w 1644650"/>
                <a:gd name="connsiteY98" fmla="*/ 1143000 h 2070100"/>
                <a:gd name="connsiteX99" fmla="*/ 755650 w 1644650"/>
                <a:gd name="connsiteY99" fmla="*/ 1098550 h 2070100"/>
                <a:gd name="connsiteX100" fmla="*/ 692150 w 1644650"/>
                <a:gd name="connsiteY100" fmla="*/ 1111250 h 2070100"/>
                <a:gd name="connsiteX101" fmla="*/ 723900 w 1644650"/>
                <a:gd name="connsiteY101" fmla="*/ 1174750 h 2070100"/>
                <a:gd name="connsiteX102" fmla="*/ 711200 w 1644650"/>
                <a:gd name="connsiteY102" fmla="*/ 1206500 h 2070100"/>
                <a:gd name="connsiteX103" fmla="*/ 641350 w 1644650"/>
                <a:gd name="connsiteY103" fmla="*/ 1244600 h 2070100"/>
                <a:gd name="connsiteX104" fmla="*/ 565150 w 1644650"/>
                <a:gd name="connsiteY104" fmla="*/ 1219200 h 2070100"/>
                <a:gd name="connsiteX105" fmla="*/ 546100 w 1644650"/>
                <a:gd name="connsiteY105" fmla="*/ 1231900 h 2070100"/>
                <a:gd name="connsiteX106" fmla="*/ 501650 w 1644650"/>
                <a:gd name="connsiteY106" fmla="*/ 1320800 h 2070100"/>
                <a:gd name="connsiteX107" fmla="*/ 444500 w 1644650"/>
                <a:gd name="connsiteY107" fmla="*/ 1377950 h 2070100"/>
                <a:gd name="connsiteX108" fmla="*/ 444500 w 1644650"/>
                <a:gd name="connsiteY108" fmla="*/ 1377950 h 2070100"/>
                <a:gd name="connsiteX109" fmla="*/ 330200 w 1644650"/>
                <a:gd name="connsiteY109" fmla="*/ 1352550 h 2070100"/>
                <a:gd name="connsiteX110" fmla="*/ 298450 w 1644650"/>
                <a:gd name="connsiteY110" fmla="*/ 1377950 h 2070100"/>
                <a:gd name="connsiteX111" fmla="*/ 203200 w 1644650"/>
                <a:gd name="connsiteY111" fmla="*/ 1276350 h 2070100"/>
                <a:gd name="connsiteX112" fmla="*/ 69850 w 1644650"/>
                <a:gd name="connsiteY112" fmla="*/ 1276350 h 2070100"/>
                <a:gd name="connsiteX113" fmla="*/ 69850 w 1644650"/>
                <a:gd name="connsiteY113" fmla="*/ 1276350 h 2070100"/>
                <a:gd name="connsiteX114" fmla="*/ 57150 w 1644650"/>
                <a:gd name="connsiteY114" fmla="*/ 1130300 h 2070100"/>
                <a:gd name="connsiteX115" fmla="*/ 25400 w 1644650"/>
                <a:gd name="connsiteY115" fmla="*/ 1060450 h 2070100"/>
                <a:gd name="connsiteX116" fmla="*/ 0 w 1644650"/>
                <a:gd name="connsiteY116" fmla="*/ 971550 h 2070100"/>
                <a:gd name="connsiteX117" fmla="*/ 44450 w 1644650"/>
                <a:gd name="connsiteY117" fmla="*/ 800100 h 2070100"/>
                <a:gd name="connsiteX118" fmla="*/ 25400 w 1644650"/>
                <a:gd name="connsiteY118" fmla="*/ 730250 h 207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644650" h="2070100">
                  <a:moveTo>
                    <a:pt x="25400" y="730250"/>
                  </a:moveTo>
                  <a:lnTo>
                    <a:pt x="12700" y="641350"/>
                  </a:lnTo>
                  <a:lnTo>
                    <a:pt x="146050" y="584200"/>
                  </a:lnTo>
                  <a:lnTo>
                    <a:pt x="190500" y="558800"/>
                  </a:lnTo>
                  <a:lnTo>
                    <a:pt x="298450" y="558800"/>
                  </a:lnTo>
                  <a:lnTo>
                    <a:pt x="292100" y="501650"/>
                  </a:lnTo>
                  <a:lnTo>
                    <a:pt x="292100" y="501650"/>
                  </a:lnTo>
                  <a:lnTo>
                    <a:pt x="387350" y="539750"/>
                  </a:lnTo>
                  <a:lnTo>
                    <a:pt x="488950" y="508000"/>
                  </a:lnTo>
                  <a:lnTo>
                    <a:pt x="527050" y="482600"/>
                  </a:lnTo>
                  <a:lnTo>
                    <a:pt x="533400" y="412750"/>
                  </a:lnTo>
                  <a:lnTo>
                    <a:pt x="590550" y="400050"/>
                  </a:lnTo>
                  <a:lnTo>
                    <a:pt x="692150" y="368300"/>
                  </a:lnTo>
                  <a:lnTo>
                    <a:pt x="762000" y="355600"/>
                  </a:lnTo>
                  <a:lnTo>
                    <a:pt x="723900" y="330200"/>
                  </a:lnTo>
                  <a:lnTo>
                    <a:pt x="781050" y="311150"/>
                  </a:lnTo>
                  <a:lnTo>
                    <a:pt x="844550" y="304800"/>
                  </a:lnTo>
                  <a:lnTo>
                    <a:pt x="920750" y="292100"/>
                  </a:lnTo>
                  <a:lnTo>
                    <a:pt x="895350" y="234950"/>
                  </a:lnTo>
                  <a:lnTo>
                    <a:pt x="876300" y="196850"/>
                  </a:lnTo>
                  <a:lnTo>
                    <a:pt x="876300" y="177800"/>
                  </a:lnTo>
                  <a:lnTo>
                    <a:pt x="901700" y="165100"/>
                  </a:lnTo>
                  <a:lnTo>
                    <a:pt x="901700" y="95250"/>
                  </a:lnTo>
                  <a:lnTo>
                    <a:pt x="901700" y="95250"/>
                  </a:lnTo>
                  <a:lnTo>
                    <a:pt x="958850" y="31750"/>
                  </a:lnTo>
                  <a:lnTo>
                    <a:pt x="977900" y="0"/>
                  </a:lnTo>
                  <a:lnTo>
                    <a:pt x="977900" y="0"/>
                  </a:lnTo>
                  <a:lnTo>
                    <a:pt x="1041400" y="95250"/>
                  </a:lnTo>
                  <a:lnTo>
                    <a:pt x="1066800" y="114300"/>
                  </a:lnTo>
                  <a:lnTo>
                    <a:pt x="1130300" y="107950"/>
                  </a:lnTo>
                  <a:lnTo>
                    <a:pt x="1231900" y="57150"/>
                  </a:lnTo>
                  <a:lnTo>
                    <a:pt x="1301750" y="69850"/>
                  </a:lnTo>
                  <a:lnTo>
                    <a:pt x="1327150" y="101600"/>
                  </a:lnTo>
                  <a:lnTo>
                    <a:pt x="1346200" y="165100"/>
                  </a:lnTo>
                  <a:lnTo>
                    <a:pt x="1403350" y="215900"/>
                  </a:lnTo>
                  <a:lnTo>
                    <a:pt x="1428750" y="298450"/>
                  </a:lnTo>
                  <a:lnTo>
                    <a:pt x="1473200" y="336550"/>
                  </a:lnTo>
                  <a:lnTo>
                    <a:pt x="1498600" y="438150"/>
                  </a:lnTo>
                  <a:lnTo>
                    <a:pt x="1492250" y="501650"/>
                  </a:lnTo>
                  <a:lnTo>
                    <a:pt x="1460500" y="533400"/>
                  </a:lnTo>
                  <a:lnTo>
                    <a:pt x="1485900" y="590550"/>
                  </a:lnTo>
                  <a:lnTo>
                    <a:pt x="1485900" y="590550"/>
                  </a:lnTo>
                  <a:lnTo>
                    <a:pt x="1562100" y="558800"/>
                  </a:lnTo>
                  <a:lnTo>
                    <a:pt x="1606550" y="577850"/>
                  </a:lnTo>
                  <a:lnTo>
                    <a:pt x="1638300" y="571500"/>
                  </a:lnTo>
                  <a:lnTo>
                    <a:pt x="1644650" y="622300"/>
                  </a:lnTo>
                  <a:lnTo>
                    <a:pt x="1562100" y="622300"/>
                  </a:lnTo>
                  <a:lnTo>
                    <a:pt x="1524000" y="660400"/>
                  </a:lnTo>
                  <a:lnTo>
                    <a:pt x="1549400" y="685800"/>
                  </a:lnTo>
                  <a:lnTo>
                    <a:pt x="1479550" y="781050"/>
                  </a:lnTo>
                  <a:lnTo>
                    <a:pt x="1447800" y="793750"/>
                  </a:lnTo>
                  <a:lnTo>
                    <a:pt x="1428750" y="831850"/>
                  </a:lnTo>
                  <a:lnTo>
                    <a:pt x="1308100" y="908050"/>
                  </a:lnTo>
                  <a:lnTo>
                    <a:pt x="1244600" y="908050"/>
                  </a:lnTo>
                  <a:lnTo>
                    <a:pt x="1206500" y="946150"/>
                  </a:lnTo>
                  <a:lnTo>
                    <a:pt x="1200150" y="977900"/>
                  </a:lnTo>
                  <a:lnTo>
                    <a:pt x="1263650" y="1016000"/>
                  </a:lnTo>
                  <a:lnTo>
                    <a:pt x="1289050" y="1054100"/>
                  </a:lnTo>
                  <a:lnTo>
                    <a:pt x="1289050" y="1104900"/>
                  </a:lnTo>
                  <a:lnTo>
                    <a:pt x="1250950" y="1143000"/>
                  </a:lnTo>
                  <a:lnTo>
                    <a:pt x="1219200" y="1206500"/>
                  </a:lnTo>
                  <a:lnTo>
                    <a:pt x="1219200" y="1295400"/>
                  </a:lnTo>
                  <a:lnTo>
                    <a:pt x="1219200" y="1339850"/>
                  </a:lnTo>
                  <a:lnTo>
                    <a:pt x="1263650" y="1339850"/>
                  </a:lnTo>
                  <a:lnTo>
                    <a:pt x="1276350" y="1352550"/>
                  </a:lnTo>
                  <a:lnTo>
                    <a:pt x="1276350" y="1416050"/>
                  </a:lnTo>
                  <a:lnTo>
                    <a:pt x="1333500" y="1460500"/>
                  </a:lnTo>
                  <a:lnTo>
                    <a:pt x="1352550" y="1517650"/>
                  </a:lnTo>
                  <a:lnTo>
                    <a:pt x="1365250" y="1581150"/>
                  </a:lnTo>
                  <a:lnTo>
                    <a:pt x="1365250" y="1631950"/>
                  </a:lnTo>
                  <a:lnTo>
                    <a:pt x="1339850" y="1651000"/>
                  </a:lnTo>
                  <a:lnTo>
                    <a:pt x="1409700" y="1670050"/>
                  </a:lnTo>
                  <a:lnTo>
                    <a:pt x="1511300" y="1689100"/>
                  </a:lnTo>
                  <a:lnTo>
                    <a:pt x="1536700" y="1689100"/>
                  </a:lnTo>
                  <a:lnTo>
                    <a:pt x="1555750" y="1739900"/>
                  </a:lnTo>
                  <a:lnTo>
                    <a:pt x="1606550" y="1733550"/>
                  </a:lnTo>
                  <a:lnTo>
                    <a:pt x="1638300" y="1816100"/>
                  </a:lnTo>
                  <a:lnTo>
                    <a:pt x="1625600" y="1860550"/>
                  </a:lnTo>
                  <a:lnTo>
                    <a:pt x="1574800" y="1898650"/>
                  </a:lnTo>
                  <a:lnTo>
                    <a:pt x="1587500" y="1949450"/>
                  </a:lnTo>
                  <a:lnTo>
                    <a:pt x="1587500" y="1949450"/>
                  </a:lnTo>
                  <a:lnTo>
                    <a:pt x="1587500" y="2012950"/>
                  </a:lnTo>
                  <a:lnTo>
                    <a:pt x="1549400" y="1981200"/>
                  </a:lnTo>
                  <a:lnTo>
                    <a:pt x="1498600" y="2032000"/>
                  </a:lnTo>
                  <a:lnTo>
                    <a:pt x="1447800" y="2012950"/>
                  </a:lnTo>
                  <a:lnTo>
                    <a:pt x="1371600" y="2070100"/>
                  </a:lnTo>
                  <a:lnTo>
                    <a:pt x="1231900" y="2038350"/>
                  </a:lnTo>
                  <a:lnTo>
                    <a:pt x="1270000" y="1892300"/>
                  </a:lnTo>
                  <a:lnTo>
                    <a:pt x="1206500" y="1822450"/>
                  </a:lnTo>
                  <a:lnTo>
                    <a:pt x="1212850" y="1739900"/>
                  </a:lnTo>
                  <a:lnTo>
                    <a:pt x="1200150" y="1689100"/>
                  </a:lnTo>
                  <a:lnTo>
                    <a:pt x="1123950" y="1651000"/>
                  </a:lnTo>
                  <a:lnTo>
                    <a:pt x="1155700" y="1593850"/>
                  </a:lnTo>
                  <a:lnTo>
                    <a:pt x="1155700" y="1593850"/>
                  </a:lnTo>
                  <a:lnTo>
                    <a:pt x="1143000" y="1543050"/>
                  </a:lnTo>
                  <a:lnTo>
                    <a:pt x="1047750" y="1377950"/>
                  </a:lnTo>
                  <a:lnTo>
                    <a:pt x="971550" y="1314450"/>
                  </a:lnTo>
                  <a:lnTo>
                    <a:pt x="901700" y="1225550"/>
                  </a:lnTo>
                  <a:lnTo>
                    <a:pt x="806450" y="1143000"/>
                  </a:lnTo>
                  <a:lnTo>
                    <a:pt x="755650" y="1098550"/>
                  </a:lnTo>
                  <a:lnTo>
                    <a:pt x="692150" y="1111250"/>
                  </a:lnTo>
                  <a:lnTo>
                    <a:pt x="723900" y="1174750"/>
                  </a:lnTo>
                  <a:lnTo>
                    <a:pt x="711200" y="1206500"/>
                  </a:lnTo>
                  <a:lnTo>
                    <a:pt x="641350" y="1244600"/>
                  </a:lnTo>
                  <a:lnTo>
                    <a:pt x="565150" y="1219200"/>
                  </a:lnTo>
                  <a:lnTo>
                    <a:pt x="546100" y="1231900"/>
                  </a:lnTo>
                  <a:lnTo>
                    <a:pt x="501650" y="1320800"/>
                  </a:lnTo>
                  <a:lnTo>
                    <a:pt x="444500" y="1377950"/>
                  </a:lnTo>
                  <a:lnTo>
                    <a:pt x="444500" y="1377950"/>
                  </a:lnTo>
                  <a:lnTo>
                    <a:pt x="330200" y="1352550"/>
                  </a:lnTo>
                  <a:lnTo>
                    <a:pt x="298450" y="1377950"/>
                  </a:lnTo>
                  <a:lnTo>
                    <a:pt x="203200" y="1276350"/>
                  </a:lnTo>
                  <a:lnTo>
                    <a:pt x="69850" y="1276350"/>
                  </a:lnTo>
                  <a:lnTo>
                    <a:pt x="69850" y="1276350"/>
                  </a:lnTo>
                  <a:lnTo>
                    <a:pt x="57150" y="1130300"/>
                  </a:lnTo>
                  <a:lnTo>
                    <a:pt x="25400" y="1060450"/>
                  </a:lnTo>
                  <a:lnTo>
                    <a:pt x="0" y="971550"/>
                  </a:lnTo>
                  <a:lnTo>
                    <a:pt x="44450" y="800100"/>
                  </a:lnTo>
                  <a:lnTo>
                    <a:pt x="25400" y="7302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7" name="Прямоугольник 286"/>
            <p:cNvSpPr/>
            <p:nvPr/>
          </p:nvSpPr>
          <p:spPr>
            <a:xfrm>
              <a:off x="2400076" y="4455133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288" name="Прямоугольник 287"/>
            <p:cNvSpPr/>
            <p:nvPr/>
          </p:nvSpPr>
          <p:spPr>
            <a:xfrm>
              <a:off x="1825773" y="4669594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89" name="Прямоугольник 288"/>
            <p:cNvSpPr/>
            <p:nvPr/>
          </p:nvSpPr>
          <p:spPr>
            <a:xfrm>
              <a:off x="1008924" y="4366065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90" name="Полилиния 289"/>
            <p:cNvSpPr/>
            <p:nvPr/>
          </p:nvSpPr>
          <p:spPr>
            <a:xfrm>
              <a:off x="6813982" y="5038384"/>
              <a:ext cx="846554" cy="1090342"/>
            </a:xfrm>
            <a:custGeom>
              <a:avLst/>
              <a:gdLst>
                <a:gd name="connsiteX0" fmla="*/ 92075 w 1136650"/>
                <a:gd name="connsiteY0" fmla="*/ 365125 h 1565275"/>
                <a:gd name="connsiteX1" fmla="*/ 28575 w 1136650"/>
                <a:gd name="connsiteY1" fmla="*/ 355600 h 1565275"/>
                <a:gd name="connsiteX2" fmla="*/ 9525 w 1136650"/>
                <a:gd name="connsiteY2" fmla="*/ 317500 h 1565275"/>
                <a:gd name="connsiteX3" fmla="*/ 28575 w 1136650"/>
                <a:gd name="connsiteY3" fmla="*/ 276225 h 1565275"/>
                <a:gd name="connsiteX4" fmla="*/ 0 w 1136650"/>
                <a:gd name="connsiteY4" fmla="*/ 184150 h 1565275"/>
                <a:gd name="connsiteX5" fmla="*/ 60325 w 1136650"/>
                <a:gd name="connsiteY5" fmla="*/ 180975 h 1565275"/>
                <a:gd name="connsiteX6" fmla="*/ 111125 w 1136650"/>
                <a:gd name="connsiteY6" fmla="*/ 165100 h 1565275"/>
                <a:gd name="connsiteX7" fmla="*/ 123825 w 1136650"/>
                <a:gd name="connsiteY7" fmla="*/ 101600 h 1565275"/>
                <a:gd name="connsiteX8" fmla="*/ 139700 w 1136650"/>
                <a:gd name="connsiteY8" fmla="*/ 88900 h 1565275"/>
                <a:gd name="connsiteX9" fmla="*/ 177800 w 1136650"/>
                <a:gd name="connsiteY9" fmla="*/ 73025 h 1565275"/>
                <a:gd name="connsiteX10" fmla="*/ 149225 w 1136650"/>
                <a:gd name="connsiteY10" fmla="*/ 53975 h 1565275"/>
                <a:gd name="connsiteX11" fmla="*/ 149225 w 1136650"/>
                <a:gd name="connsiteY11" fmla="*/ 53975 h 1565275"/>
                <a:gd name="connsiteX12" fmla="*/ 187325 w 1136650"/>
                <a:gd name="connsiteY12" fmla="*/ 3175 h 1565275"/>
                <a:gd name="connsiteX13" fmla="*/ 231775 w 1136650"/>
                <a:gd name="connsiteY13" fmla="*/ 0 h 1565275"/>
                <a:gd name="connsiteX14" fmla="*/ 238125 w 1136650"/>
                <a:gd name="connsiteY14" fmla="*/ 38100 h 1565275"/>
                <a:gd name="connsiteX15" fmla="*/ 250825 w 1136650"/>
                <a:gd name="connsiteY15" fmla="*/ 73025 h 1565275"/>
                <a:gd name="connsiteX16" fmla="*/ 276225 w 1136650"/>
                <a:gd name="connsiteY16" fmla="*/ 85725 h 1565275"/>
                <a:gd name="connsiteX17" fmla="*/ 307975 w 1136650"/>
                <a:gd name="connsiteY17" fmla="*/ 85725 h 1565275"/>
                <a:gd name="connsiteX18" fmla="*/ 330200 w 1136650"/>
                <a:gd name="connsiteY18" fmla="*/ 85725 h 1565275"/>
                <a:gd name="connsiteX19" fmla="*/ 368300 w 1136650"/>
                <a:gd name="connsiteY19" fmla="*/ 174625 h 1565275"/>
                <a:gd name="connsiteX20" fmla="*/ 396875 w 1136650"/>
                <a:gd name="connsiteY20" fmla="*/ 219075 h 1565275"/>
                <a:gd name="connsiteX21" fmla="*/ 428625 w 1136650"/>
                <a:gd name="connsiteY21" fmla="*/ 269875 h 1565275"/>
                <a:gd name="connsiteX22" fmla="*/ 403225 w 1136650"/>
                <a:gd name="connsiteY22" fmla="*/ 384175 h 1565275"/>
                <a:gd name="connsiteX23" fmla="*/ 492125 w 1136650"/>
                <a:gd name="connsiteY23" fmla="*/ 400050 h 1565275"/>
                <a:gd name="connsiteX24" fmla="*/ 619125 w 1136650"/>
                <a:gd name="connsiteY24" fmla="*/ 266700 h 1565275"/>
                <a:gd name="connsiteX25" fmla="*/ 657225 w 1136650"/>
                <a:gd name="connsiteY25" fmla="*/ 212725 h 1565275"/>
                <a:gd name="connsiteX26" fmla="*/ 758825 w 1136650"/>
                <a:gd name="connsiteY26" fmla="*/ 184150 h 1565275"/>
                <a:gd name="connsiteX27" fmla="*/ 803275 w 1136650"/>
                <a:gd name="connsiteY27" fmla="*/ 244475 h 1565275"/>
                <a:gd name="connsiteX28" fmla="*/ 898525 w 1136650"/>
                <a:gd name="connsiteY28" fmla="*/ 234950 h 1565275"/>
                <a:gd name="connsiteX29" fmla="*/ 939800 w 1136650"/>
                <a:gd name="connsiteY29" fmla="*/ 234950 h 1565275"/>
                <a:gd name="connsiteX30" fmla="*/ 1003300 w 1136650"/>
                <a:gd name="connsiteY30" fmla="*/ 196850 h 1565275"/>
                <a:gd name="connsiteX31" fmla="*/ 1050925 w 1136650"/>
                <a:gd name="connsiteY31" fmla="*/ 190500 h 1565275"/>
                <a:gd name="connsiteX32" fmla="*/ 1050925 w 1136650"/>
                <a:gd name="connsiteY32" fmla="*/ 190500 h 1565275"/>
                <a:gd name="connsiteX33" fmla="*/ 1060450 w 1136650"/>
                <a:gd name="connsiteY33" fmla="*/ 215900 h 1565275"/>
                <a:gd name="connsiteX34" fmla="*/ 1079500 w 1136650"/>
                <a:gd name="connsiteY34" fmla="*/ 244475 h 1565275"/>
                <a:gd name="connsiteX35" fmla="*/ 1079500 w 1136650"/>
                <a:gd name="connsiteY35" fmla="*/ 244475 h 1565275"/>
                <a:gd name="connsiteX36" fmla="*/ 1047750 w 1136650"/>
                <a:gd name="connsiteY36" fmla="*/ 273050 h 1565275"/>
                <a:gd name="connsiteX37" fmla="*/ 1022350 w 1136650"/>
                <a:gd name="connsiteY37" fmla="*/ 288925 h 1565275"/>
                <a:gd name="connsiteX38" fmla="*/ 958850 w 1136650"/>
                <a:gd name="connsiteY38" fmla="*/ 301625 h 1565275"/>
                <a:gd name="connsiteX39" fmla="*/ 958850 w 1136650"/>
                <a:gd name="connsiteY39" fmla="*/ 301625 h 1565275"/>
                <a:gd name="connsiteX40" fmla="*/ 974725 w 1136650"/>
                <a:gd name="connsiteY40" fmla="*/ 349250 h 1565275"/>
                <a:gd name="connsiteX41" fmla="*/ 1016000 w 1136650"/>
                <a:gd name="connsiteY41" fmla="*/ 384175 h 1565275"/>
                <a:gd name="connsiteX42" fmla="*/ 1047750 w 1136650"/>
                <a:gd name="connsiteY42" fmla="*/ 412750 h 1565275"/>
                <a:gd name="connsiteX43" fmla="*/ 1060450 w 1136650"/>
                <a:gd name="connsiteY43" fmla="*/ 482600 h 1565275"/>
                <a:gd name="connsiteX44" fmla="*/ 1060450 w 1136650"/>
                <a:gd name="connsiteY44" fmla="*/ 536575 h 1565275"/>
                <a:gd name="connsiteX45" fmla="*/ 1085850 w 1136650"/>
                <a:gd name="connsiteY45" fmla="*/ 593725 h 1565275"/>
                <a:gd name="connsiteX46" fmla="*/ 1123950 w 1136650"/>
                <a:gd name="connsiteY46" fmla="*/ 603250 h 1565275"/>
                <a:gd name="connsiteX47" fmla="*/ 1136650 w 1136650"/>
                <a:gd name="connsiteY47" fmla="*/ 635000 h 1565275"/>
                <a:gd name="connsiteX48" fmla="*/ 1123950 w 1136650"/>
                <a:gd name="connsiteY48" fmla="*/ 685800 h 1565275"/>
                <a:gd name="connsiteX49" fmla="*/ 1089025 w 1136650"/>
                <a:gd name="connsiteY49" fmla="*/ 711200 h 1565275"/>
                <a:gd name="connsiteX50" fmla="*/ 1101725 w 1136650"/>
                <a:gd name="connsiteY50" fmla="*/ 736600 h 1565275"/>
                <a:gd name="connsiteX51" fmla="*/ 1089025 w 1136650"/>
                <a:gd name="connsiteY51" fmla="*/ 765175 h 1565275"/>
                <a:gd name="connsiteX52" fmla="*/ 1006475 w 1136650"/>
                <a:gd name="connsiteY52" fmla="*/ 752475 h 1565275"/>
                <a:gd name="connsiteX53" fmla="*/ 1009650 w 1136650"/>
                <a:gd name="connsiteY53" fmla="*/ 708025 h 1565275"/>
                <a:gd name="connsiteX54" fmla="*/ 1009650 w 1136650"/>
                <a:gd name="connsiteY54" fmla="*/ 708025 h 1565275"/>
                <a:gd name="connsiteX55" fmla="*/ 1000125 w 1136650"/>
                <a:gd name="connsiteY55" fmla="*/ 650875 h 1565275"/>
                <a:gd name="connsiteX56" fmla="*/ 946150 w 1136650"/>
                <a:gd name="connsiteY56" fmla="*/ 631825 h 1565275"/>
                <a:gd name="connsiteX57" fmla="*/ 885825 w 1136650"/>
                <a:gd name="connsiteY57" fmla="*/ 628650 h 1565275"/>
                <a:gd name="connsiteX58" fmla="*/ 854075 w 1136650"/>
                <a:gd name="connsiteY58" fmla="*/ 663575 h 1565275"/>
                <a:gd name="connsiteX59" fmla="*/ 850900 w 1136650"/>
                <a:gd name="connsiteY59" fmla="*/ 749300 h 1565275"/>
                <a:gd name="connsiteX60" fmla="*/ 784225 w 1136650"/>
                <a:gd name="connsiteY60" fmla="*/ 847725 h 1565275"/>
                <a:gd name="connsiteX61" fmla="*/ 847725 w 1136650"/>
                <a:gd name="connsiteY61" fmla="*/ 850900 h 1565275"/>
                <a:gd name="connsiteX62" fmla="*/ 933450 w 1136650"/>
                <a:gd name="connsiteY62" fmla="*/ 920750 h 1565275"/>
                <a:gd name="connsiteX63" fmla="*/ 971550 w 1136650"/>
                <a:gd name="connsiteY63" fmla="*/ 990600 h 1565275"/>
                <a:gd name="connsiteX64" fmla="*/ 1038225 w 1136650"/>
                <a:gd name="connsiteY64" fmla="*/ 1028700 h 1565275"/>
                <a:gd name="connsiteX65" fmla="*/ 1073150 w 1136650"/>
                <a:gd name="connsiteY65" fmla="*/ 1060450 h 1565275"/>
                <a:gd name="connsiteX66" fmla="*/ 1012825 w 1136650"/>
                <a:gd name="connsiteY66" fmla="*/ 1114425 h 1565275"/>
                <a:gd name="connsiteX67" fmla="*/ 1019175 w 1136650"/>
                <a:gd name="connsiteY67" fmla="*/ 1177925 h 1565275"/>
                <a:gd name="connsiteX68" fmla="*/ 1035050 w 1136650"/>
                <a:gd name="connsiteY68" fmla="*/ 1244600 h 1565275"/>
                <a:gd name="connsiteX69" fmla="*/ 996950 w 1136650"/>
                <a:gd name="connsiteY69" fmla="*/ 1349375 h 1565275"/>
                <a:gd name="connsiteX70" fmla="*/ 968375 w 1136650"/>
                <a:gd name="connsiteY70" fmla="*/ 1355725 h 1565275"/>
                <a:gd name="connsiteX71" fmla="*/ 866775 w 1136650"/>
                <a:gd name="connsiteY71" fmla="*/ 1368425 h 1565275"/>
                <a:gd name="connsiteX72" fmla="*/ 863600 w 1136650"/>
                <a:gd name="connsiteY72" fmla="*/ 1466850 h 1565275"/>
                <a:gd name="connsiteX73" fmla="*/ 777875 w 1136650"/>
                <a:gd name="connsiteY73" fmla="*/ 1565275 h 1565275"/>
                <a:gd name="connsiteX74" fmla="*/ 673100 w 1136650"/>
                <a:gd name="connsiteY74" fmla="*/ 1552575 h 1565275"/>
                <a:gd name="connsiteX75" fmla="*/ 679450 w 1136650"/>
                <a:gd name="connsiteY75" fmla="*/ 1527175 h 1565275"/>
                <a:gd name="connsiteX76" fmla="*/ 746125 w 1136650"/>
                <a:gd name="connsiteY76" fmla="*/ 1476375 h 1565275"/>
                <a:gd name="connsiteX77" fmla="*/ 755650 w 1136650"/>
                <a:gd name="connsiteY77" fmla="*/ 1431925 h 1565275"/>
                <a:gd name="connsiteX78" fmla="*/ 708025 w 1136650"/>
                <a:gd name="connsiteY78" fmla="*/ 1400175 h 1565275"/>
                <a:gd name="connsiteX79" fmla="*/ 625475 w 1136650"/>
                <a:gd name="connsiteY79" fmla="*/ 1409700 h 1565275"/>
                <a:gd name="connsiteX80" fmla="*/ 584200 w 1136650"/>
                <a:gd name="connsiteY80" fmla="*/ 1441450 h 1565275"/>
                <a:gd name="connsiteX81" fmla="*/ 520700 w 1136650"/>
                <a:gd name="connsiteY81" fmla="*/ 1384300 h 1565275"/>
                <a:gd name="connsiteX82" fmla="*/ 396875 w 1136650"/>
                <a:gd name="connsiteY82" fmla="*/ 1323975 h 1565275"/>
                <a:gd name="connsiteX83" fmla="*/ 352425 w 1136650"/>
                <a:gd name="connsiteY83" fmla="*/ 1314450 h 1565275"/>
                <a:gd name="connsiteX84" fmla="*/ 222250 w 1136650"/>
                <a:gd name="connsiteY84" fmla="*/ 1371600 h 1565275"/>
                <a:gd name="connsiteX85" fmla="*/ 231775 w 1136650"/>
                <a:gd name="connsiteY85" fmla="*/ 1343025 h 1565275"/>
                <a:gd name="connsiteX86" fmla="*/ 212725 w 1136650"/>
                <a:gd name="connsiteY86" fmla="*/ 1193800 h 1565275"/>
                <a:gd name="connsiteX87" fmla="*/ 174625 w 1136650"/>
                <a:gd name="connsiteY87" fmla="*/ 1168400 h 1565275"/>
                <a:gd name="connsiteX88" fmla="*/ 174625 w 1136650"/>
                <a:gd name="connsiteY88" fmla="*/ 1143000 h 1565275"/>
                <a:gd name="connsiteX89" fmla="*/ 247650 w 1136650"/>
                <a:gd name="connsiteY89" fmla="*/ 1095375 h 1565275"/>
                <a:gd name="connsiteX90" fmla="*/ 292100 w 1136650"/>
                <a:gd name="connsiteY90" fmla="*/ 1044575 h 1565275"/>
                <a:gd name="connsiteX91" fmla="*/ 323850 w 1136650"/>
                <a:gd name="connsiteY91" fmla="*/ 1003300 h 1565275"/>
                <a:gd name="connsiteX92" fmla="*/ 336550 w 1136650"/>
                <a:gd name="connsiteY92" fmla="*/ 984250 h 1565275"/>
                <a:gd name="connsiteX93" fmla="*/ 320675 w 1136650"/>
                <a:gd name="connsiteY93" fmla="*/ 927100 h 1565275"/>
                <a:gd name="connsiteX94" fmla="*/ 298450 w 1136650"/>
                <a:gd name="connsiteY94" fmla="*/ 892175 h 1565275"/>
                <a:gd name="connsiteX95" fmla="*/ 276225 w 1136650"/>
                <a:gd name="connsiteY95" fmla="*/ 857250 h 1565275"/>
                <a:gd name="connsiteX96" fmla="*/ 276225 w 1136650"/>
                <a:gd name="connsiteY96" fmla="*/ 822325 h 1565275"/>
                <a:gd name="connsiteX97" fmla="*/ 346075 w 1136650"/>
                <a:gd name="connsiteY97" fmla="*/ 777875 h 1565275"/>
                <a:gd name="connsiteX98" fmla="*/ 374650 w 1136650"/>
                <a:gd name="connsiteY98" fmla="*/ 758825 h 1565275"/>
                <a:gd name="connsiteX99" fmla="*/ 396875 w 1136650"/>
                <a:gd name="connsiteY99" fmla="*/ 758825 h 1565275"/>
                <a:gd name="connsiteX100" fmla="*/ 428625 w 1136650"/>
                <a:gd name="connsiteY100" fmla="*/ 758825 h 1565275"/>
                <a:gd name="connsiteX101" fmla="*/ 438150 w 1136650"/>
                <a:gd name="connsiteY101" fmla="*/ 727075 h 1565275"/>
                <a:gd name="connsiteX102" fmla="*/ 438150 w 1136650"/>
                <a:gd name="connsiteY102" fmla="*/ 727075 h 1565275"/>
                <a:gd name="connsiteX103" fmla="*/ 358775 w 1136650"/>
                <a:gd name="connsiteY103" fmla="*/ 669925 h 1565275"/>
                <a:gd name="connsiteX104" fmla="*/ 339725 w 1136650"/>
                <a:gd name="connsiteY104" fmla="*/ 606425 h 1565275"/>
                <a:gd name="connsiteX105" fmla="*/ 365125 w 1136650"/>
                <a:gd name="connsiteY105" fmla="*/ 577850 h 1565275"/>
                <a:gd name="connsiteX106" fmla="*/ 336550 w 1136650"/>
                <a:gd name="connsiteY106" fmla="*/ 530225 h 1565275"/>
                <a:gd name="connsiteX107" fmla="*/ 260350 w 1136650"/>
                <a:gd name="connsiteY107" fmla="*/ 514350 h 1565275"/>
                <a:gd name="connsiteX108" fmla="*/ 209550 w 1136650"/>
                <a:gd name="connsiteY108" fmla="*/ 482600 h 1565275"/>
                <a:gd name="connsiteX109" fmla="*/ 209550 w 1136650"/>
                <a:gd name="connsiteY109" fmla="*/ 454025 h 1565275"/>
                <a:gd name="connsiteX110" fmla="*/ 238125 w 1136650"/>
                <a:gd name="connsiteY110" fmla="*/ 425450 h 1565275"/>
                <a:gd name="connsiteX111" fmla="*/ 228600 w 1136650"/>
                <a:gd name="connsiteY111" fmla="*/ 384175 h 1565275"/>
                <a:gd name="connsiteX112" fmla="*/ 196850 w 1136650"/>
                <a:gd name="connsiteY112" fmla="*/ 381000 h 1565275"/>
                <a:gd name="connsiteX113" fmla="*/ 177800 w 1136650"/>
                <a:gd name="connsiteY113" fmla="*/ 403225 h 1565275"/>
                <a:gd name="connsiteX114" fmla="*/ 177800 w 1136650"/>
                <a:gd name="connsiteY114" fmla="*/ 403225 h 1565275"/>
                <a:gd name="connsiteX115" fmla="*/ 92075 w 1136650"/>
                <a:gd name="connsiteY115" fmla="*/ 365125 h 156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136650" h="1565275">
                  <a:moveTo>
                    <a:pt x="92075" y="365125"/>
                  </a:moveTo>
                  <a:lnTo>
                    <a:pt x="28575" y="355600"/>
                  </a:lnTo>
                  <a:lnTo>
                    <a:pt x="9525" y="317500"/>
                  </a:lnTo>
                  <a:lnTo>
                    <a:pt x="28575" y="276225"/>
                  </a:lnTo>
                  <a:lnTo>
                    <a:pt x="0" y="184150"/>
                  </a:lnTo>
                  <a:lnTo>
                    <a:pt x="60325" y="180975"/>
                  </a:lnTo>
                  <a:lnTo>
                    <a:pt x="111125" y="165100"/>
                  </a:lnTo>
                  <a:lnTo>
                    <a:pt x="123825" y="101600"/>
                  </a:lnTo>
                  <a:lnTo>
                    <a:pt x="139700" y="88900"/>
                  </a:lnTo>
                  <a:lnTo>
                    <a:pt x="177800" y="73025"/>
                  </a:lnTo>
                  <a:lnTo>
                    <a:pt x="149225" y="53975"/>
                  </a:lnTo>
                  <a:lnTo>
                    <a:pt x="149225" y="53975"/>
                  </a:lnTo>
                  <a:lnTo>
                    <a:pt x="187325" y="3175"/>
                  </a:lnTo>
                  <a:lnTo>
                    <a:pt x="231775" y="0"/>
                  </a:lnTo>
                  <a:lnTo>
                    <a:pt x="238125" y="38100"/>
                  </a:lnTo>
                  <a:lnTo>
                    <a:pt x="250825" y="73025"/>
                  </a:lnTo>
                  <a:lnTo>
                    <a:pt x="276225" y="85725"/>
                  </a:lnTo>
                  <a:lnTo>
                    <a:pt x="307975" y="85725"/>
                  </a:lnTo>
                  <a:lnTo>
                    <a:pt x="330200" y="85725"/>
                  </a:lnTo>
                  <a:lnTo>
                    <a:pt x="368300" y="174625"/>
                  </a:lnTo>
                  <a:lnTo>
                    <a:pt x="396875" y="219075"/>
                  </a:lnTo>
                  <a:lnTo>
                    <a:pt x="428625" y="269875"/>
                  </a:lnTo>
                  <a:lnTo>
                    <a:pt x="403225" y="384175"/>
                  </a:lnTo>
                  <a:lnTo>
                    <a:pt x="492125" y="400050"/>
                  </a:lnTo>
                  <a:lnTo>
                    <a:pt x="619125" y="266700"/>
                  </a:lnTo>
                  <a:lnTo>
                    <a:pt x="657225" y="212725"/>
                  </a:lnTo>
                  <a:lnTo>
                    <a:pt x="758825" y="184150"/>
                  </a:lnTo>
                  <a:lnTo>
                    <a:pt x="803275" y="244475"/>
                  </a:lnTo>
                  <a:lnTo>
                    <a:pt x="898525" y="234950"/>
                  </a:lnTo>
                  <a:lnTo>
                    <a:pt x="939800" y="234950"/>
                  </a:lnTo>
                  <a:lnTo>
                    <a:pt x="1003300" y="196850"/>
                  </a:lnTo>
                  <a:lnTo>
                    <a:pt x="1050925" y="190500"/>
                  </a:lnTo>
                  <a:lnTo>
                    <a:pt x="1050925" y="190500"/>
                  </a:lnTo>
                  <a:lnTo>
                    <a:pt x="1060450" y="215900"/>
                  </a:lnTo>
                  <a:lnTo>
                    <a:pt x="1079500" y="244475"/>
                  </a:lnTo>
                  <a:lnTo>
                    <a:pt x="1079500" y="244475"/>
                  </a:lnTo>
                  <a:lnTo>
                    <a:pt x="1047750" y="273050"/>
                  </a:lnTo>
                  <a:lnTo>
                    <a:pt x="1022350" y="288925"/>
                  </a:lnTo>
                  <a:lnTo>
                    <a:pt x="958850" y="301625"/>
                  </a:lnTo>
                  <a:lnTo>
                    <a:pt x="958850" y="301625"/>
                  </a:lnTo>
                  <a:lnTo>
                    <a:pt x="974725" y="349250"/>
                  </a:lnTo>
                  <a:lnTo>
                    <a:pt x="1016000" y="384175"/>
                  </a:lnTo>
                  <a:lnTo>
                    <a:pt x="1047750" y="412750"/>
                  </a:lnTo>
                  <a:lnTo>
                    <a:pt x="1060450" y="482600"/>
                  </a:lnTo>
                  <a:lnTo>
                    <a:pt x="1060450" y="536575"/>
                  </a:lnTo>
                  <a:lnTo>
                    <a:pt x="1085850" y="593725"/>
                  </a:lnTo>
                  <a:lnTo>
                    <a:pt x="1123950" y="603250"/>
                  </a:lnTo>
                  <a:lnTo>
                    <a:pt x="1136650" y="635000"/>
                  </a:lnTo>
                  <a:lnTo>
                    <a:pt x="1123950" y="685800"/>
                  </a:lnTo>
                  <a:lnTo>
                    <a:pt x="1089025" y="711200"/>
                  </a:lnTo>
                  <a:lnTo>
                    <a:pt x="1101725" y="736600"/>
                  </a:lnTo>
                  <a:lnTo>
                    <a:pt x="1089025" y="765175"/>
                  </a:lnTo>
                  <a:lnTo>
                    <a:pt x="1006475" y="752475"/>
                  </a:lnTo>
                  <a:lnTo>
                    <a:pt x="1009650" y="708025"/>
                  </a:lnTo>
                  <a:lnTo>
                    <a:pt x="1009650" y="708025"/>
                  </a:lnTo>
                  <a:lnTo>
                    <a:pt x="1000125" y="650875"/>
                  </a:lnTo>
                  <a:lnTo>
                    <a:pt x="946150" y="631825"/>
                  </a:lnTo>
                  <a:lnTo>
                    <a:pt x="885825" y="628650"/>
                  </a:lnTo>
                  <a:lnTo>
                    <a:pt x="854075" y="663575"/>
                  </a:lnTo>
                  <a:lnTo>
                    <a:pt x="850900" y="749300"/>
                  </a:lnTo>
                  <a:lnTo>
                    <a:pt x="784225" y="847725"/>
                  </a:lnTo>
                  <a:lnTo>
                    <a:pt x="847725" y="850900"/>
                  </a:lnTo>
                  <a:lnTo>
                    <a:pt x="933450" y="920750"/>
                  </a:lnTo>
                  <a:lnTo>
                    <a:pt x="971550" y="990600"/>
                  </a:lnTo>
                  <a:lnTo>
                    <a:pt x="1038225" y="1028700"/>
                  </a:lnTo>
                  <a:lnTo>
                    <a:pt x="1073150" y="1060450"/>
                  </a:lnTo>
                  <a:lnTo>
                    <a:pt x="1012825" y="1114425"/>
                  </a:lnTo>
                  <a:lnTo>
                    <a:pt x="1019175" y="1177925"/>
                  </a:lnTo>
                  <a:lnTo>
                    <a:pt x="1035050" y="1244600"/>
                  </a:lnTo>
                  <a:lnTo>
                    <a:pt x="996950" y="1349375"/>
                  </a:lnTo>
                  <a:lnTo>
                    <a:pt x="968375" y="1355725"/>
                  </a:lnTo>
                  <a:lnTo>
                    <a:pt x="866775" y="1368425"/>
                  </a:lnTo>
                  <a:lnTo>
                    <a:pt x="863600" y="1466850"/>
                  </a:lnTo>
                  <a:lnTo>
                    <a:pt x="777875" y="1565275"/>
                  </a:lnTo>
                  <a:lnTo>
                    <a:pt x="673100" y="1552575"/>
                  </a:lnTo>
                  <a:lnTo>
                    <a:pt x="679450" y="1527175"/>
                  </a:lnTo>
                  <a:lnTo>
                    <a:pt x="746125" y="1476375"/>
                  </a:lnTo>
                  <a:lnTo>
                    <a:pt x="755650" y="1431925"/>
                  </a:lnTo>
                  <a:lnTo>
                    <a:pt x="708025" y="1400175"/>
                  </a:lnTo>
                  <a:lnTo>
                    <a:pt x="625475" y="1409700"/>
                  </a:lnTo>
                  <a:lnTo>
                    <a:pt x="584200" y="1441450"/>
                  </a:lnTo>
                  <a:lnTo>
                    <a:pt x="520700" y="1384300"/>
                  </a:lnTo>
                  <a:lnTo>
                    <a:pt x="396875" y="1323975"/>
                  </a:lnTo>
                  <a:lnTo>
                    <a:pt x="352425" y="1314450"/>
                  </a:lnTo>
                  <a:lnTo>
                    <a:pt x="222250" y="1371600"/>
                  </a:lnTo>
                  <a:lnTo>
                    <a:pt x="231775" y="1343025"/>
                  </a:lnTo>
                  <a:lnTo>
                    <a:pt x="212725" y="1193800"/>
                  </a:lnTo>
                  <a:lnTo>
                    <a:pt x="174625" y="1168400"/>
                  </a:lnTo>
                  <a:lnTo>
                    <a:pt x="174625" y="1143000"/>
                  </a:lnTo>
                  <a:lnTo>
                    <a:pt x="247650" y="1095375"/>
                  </a:lnTo>
                  <a:lnTo>
                    <a:pt x="292100" y="1044575"/>
                  </a:lnTo>
                  <a:lnTo>
                    <a:pt x="323850" y="1003300"/>
                  </a:lnTo>
                  <a:lnTo>
                    <a:pt x="336550" y="984250"/>
                  </a:lnTo>
                  <a:lnTo>
                    <a:pt x="320675" y="927100"/>
                  </a:lnTo>
                  <a:lnTo>
                    <a:pt x="298450" y="892175"/>
                  </a:lnTo>
                  <a:lnTo>
                    <a:pt x="276225" y="857250"/>
                  </a:lnTo>
                  <a:lnTo>
                    <a:pt x="276225" y="822325"/>
                  </a:lnTo>
                  <a:lnTo>
                    <a:pt x="346075" y="777875"/>
                  </a:lnTo>
                  <a:lnTo>
                    <a:pt x="374650" y="758825"/>
                  </a:lnTo>
                  <a:lnTo>
                    <a:pt x="396875" y="758825"/>
                  </a:lnTo>
                  <a:lnTo>
                    <a:pt x="428625" y="758825"/>
                  </a:lnTo>
                  <a:lnTo>
                    <a:pt x="438150" y="727075"/>
                  </a:lnTo>
                  <a:lnTo>
                    <a:pt x="438150" y="727075"/>
                  </a:lnTo>
                  <a:lnTo>
                    <a:pt x="358775" y="669925"/>
                  </a:lnTo>
                  <a:lnTo>
                    <a:pt x="339725" y="606425"/>
                  </a:lnTo>
                  <a:lnTo>
                    <a:pt x="365125" y="577850"/>
                  </a:lnTo>
                  <a:lnTo>
                    <a:pt x="336550" y="530225"/>
                  </a:lnTo>
                  <a:lnTo>
                    <a:pt x="260350" y="514350"/>
                  </a:lnTo>
                  <a:lnTo>
                    <a:pt x="209550" y="482600"/>
                  </a:lnTo>
                  <a:lnTo>
                    <a:pt x="209550" y="454025"/>
                  </a:lnTo>
                  <a:lnTo>
                    <a:pt x="238125" y="425450"/>
                  </a:lnTo>
                  <a:lnTo>
                    <a:pt x="228600" y="384175"/>
                  </a:lnTo>
                  <a:lnTo>
                    <a:pt x="196850" y="381000"/>
                  </a:lnTo>
                  <a:lnTo>
                    <a:pt x="177800" y="403225"/>
                  </a:lnTo>
                  <a:lnTo>
                    <a:pt x="177800" y="403225"/>
                  </a:lnTo>
                  <a:lnTo>
                    <a:pt x="92075" y="365125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91" name="Полилиния 290"/>
            <p:cNvSpPr/>
            <p:nvPr/>
          </p:nvSpPr>
          <p:spPr>
            <a:xfrm>
              <a:off x="5801898" y="4989726"/>
              <a:ext cx="1342545" cy="1033390"/>
            </a:xfrm>
            <a:custGeom>
              <a:avLst/>
              <a:gdLst>
                <a:gd name="connsiteX0" fmla="*/ 0 w 1802606"/>
                <a:gd name="connsiteY0" fmla="*/ 854869 h 1483519"/>
                <a:gd name="connsiteX1" fmla="*/ 57150 w 1802606"/>
                <a:gd name="connsiteY1" fmla="*/ 795338 h 1483519"/>
                <a:gd name="connsiteX2" fmla="*/ 71438 w 1802606"/>
                <a:gd name="connsiteY2" fmla="*/ 731044 h 1483519"/>
                <a:gd name="connsiteX3" fmla="*/ 114300 w 1802606"/>
                <a:gd name="connsiteY3" fmla="*/ 669131 h 1483519"/>
                <a:gd name="connsiteX4" fmla="*/ 116681 w 1802606"/>
                <a:gd name="connsiteY4" fmla="*/ 590550 h 1483519"/>
                <a:gd name="connsiteX5" fmla="*/ 150019 w 1802606"/>
                <a:gd name="connsiteY5" fmla="*/ 490538 h 1483519"/>
                <a:gd name="connsiteX6" fmla="*/ 171450 w 1802606"/>
                <a:gd name="connsiteY6" fmla="*/ 483394 h 1483519"/>
                <a:gd name="connsiteX7" fmla="*/ 185738 w 1802606"/>
                <a:gd name="connsiteY7" fmla="*/ 402431 h 1483519"/>
                <a:gd name="connsiteX8" fmla="*/ 200025 w 1802606"/>
                <a:gd name="connsiteY8" fmla="*/ 383381 h 1483519"/>
                <a:gd name="connsiteX9" fmla="*/ 269081 w 1802606"/>
                <a:gd name="connsiteY9" fmla="*/ 376238 h 1483519"/>
                <a:gd name="connsiteX10" fmla="*/ 290513 w 1802606"/>
                <a:gd name="connsiteY10" fmla="*/ 376238 h 1483519"/>
                <a:gd name="connsiteX11" fmla="*/ 330994 w 1802606"/>
                <a:gd name="connsiteY11" fmla="*/ 342900 h 1483519"/>
                <a:gd name="connsiteX12" fmla="*/ 330994 w 1802606"/>
                <a:gd name="connsiteY12" fmla="*/ 342900 h 1483519"/>
                <a:gd name="connsiteX13" fmla="*/ 300038 w 1802606"/>
                <a:gd name="connsiteY13" fmla="*/ 311944 h 1483519"/>
                <a:gd name="connsiteX14" fmla="*/ 259556 w 1802606"/>
                <a:gd name="connsiteY14" fmla="*/ 283369 h 1483519"/>
                <a:gd name="connsiteX15" fmla="*/ 238125 w 1802606"/>
                <a:gd name="connsiteY15" fmla="*/ 273844 h 1483519"/>
                <a:gd name="connsiteX16" fmla="*/ 245269 w 1802606"/>
                <a:gd name="connsiteY16" fmla="*/ 245269 h 1483519"/>
                <a:gd name="connsiteX17" fmla="*/ 266700 w 1802606"/>
                <a:gd name="connsiteY17" fmla="*/ 228600 h 1483519"/>
                <a:gd name="connsiteX18" fmla="*/ 280988 w 1802606"/>
                <a:gd name="connsiteY18" fmla="*/ 221456 h 1483519"/>
                <a:gd name="connsiteX19" fmla="*/ 276225 w 1802606"/>
                <a:gd name="connsiteY19" fmla="*/ 197644 h 1483519"/>
                <a:gd name="connsiteX20" fmla="*/ 261938 w 1802606"/>
                <a:gd name="connsiteY20" fmla="*/ 169069 h 1483519"/>
                <a:gd name="connsiteX21" fmla="*/ 257175 w 1802606"/>
                <a:gd name="connsiteY21" fmla="*/ 102394 h 1483519"/>
                <a:gd name="connsiteX22" fmla="*/ 280988 w 1802606"/>
                <a:gd name="connsiteY22" fmla="*/ 88106 h 1483519"/>
                <a:gd name="connsiteX23" fmla="*/ 311944 w 1802606"/>
                <a:gd name="connsiteY23" fmla="*/ 61913 h 1483519"/>
                <a:gd name="connsiteX24" fmla="*/ 330994 w 1802606"/>
                <a:gd name="connsiteY24" fmla="*/ 28575 h 1483519"/>
                <a:gd name="connsiteX25" fmla="*/ 352425 w 1802606"/>
                <a:gd name="connsiteY25" fmla="*/ 28575 h 1483519"/>
                <a:gd name="connsiteX26" fmla="*/ 371475 w 1802606"/>
                <a:gd name="connsiteY26" fmla="*/ 28575 h 1483519"/>
                <a:gd name="connsiteX27" fmla="*/ 397669 w 1802606"/>
                <a:gd name="connsiteY27" fmla="*/ 9525 h 1483519"/>
                <a:gd name="connsiteX28" fmla="*/ 435769 w 1802606"/>
                <a:gd name="connsiteY28" fmla="*/ 0 h 1483519"/>
                <a:gd name="connsiteX29" fmla="*/ 457200 w 1802606"/>
                <a:gd name="connsiteY29" fmla="*/ 45244 h 1483519"/>
                <a:gd name="connsiteX30" fmla="*/ 459581 w 1802606"/>
                <a:gd name="connsiteY30" fmla="*/ 80963 h 1483519"/>
                <a:gd name="connsiteX31" fmla="*/ 483394 w 1802606"/>
                <a:gd name="connsiteY31" fmla="*/ 102394 h 1483519"/>
                <a:gd name="connsiteX32" fmla="*/ 483394 w 1802606"/>
                <a:gd name="connsiteY32" fmla="*/ 123825 h 1483519"/>
                <a:gd name="connsiteX33" fmla="*/ 490538 w 1802606"/>
                <a:gd name="connsiteY33" fmla="*/ 142875 h 1483519"/>
                <a:gd name="connsiteX34" fmla="*/ 528638 w 1802606"/>
                <a:gd name="connsiteY34" fmla="*/ 145256 h 1483519"/>
                <a:gd name="connsiteX35" fmla="*/ 559594 w 1802606"/>
                <a:gd name="connsiteY35" fmla="*/ 171450 h 1483519"/>
                <a:gd name="connsiteX36" fmla="*/ 685800 w 1802606"/>
                <a:gd name="connsiteY36" fmla="*/ 200025 h 1483519"/>
                <a:gd name="connsiteX37" fmla="*/ 731044 w 1802606"/>
                <a:gd name="connsiteY37" fmla="*/ 211931 h 1483519"/>
                <a:gd name="connsiteX38" fmla="*/ 833438 w 1802606"/>
                <a:gd name="connsiteY38" fmla="*/ 219075 h 1483519"/>
                <a:gd name="connsiteX39" fmla="*/ 828675 w 1802606"/>
                <a:gd name="connsiteY39" fmla="*/ 345281 h 1483519"/>
                <a:gd name="connsiteX40" fmla="*/ 904875 w 1802606"/>
                <a:gd name="connsiteY40" fmla="*/ 342900 h 1483519"/>
                <a:gd name="connsiteX41" fmla="*/ 938213 w 1802606"/>
                <a:gd name="connsiteY41" fmla="*/ 342900 h 1483519"/>
                <a:gd name="connsiteX42" fmla="*/ 950119 w 1802606"/>
                <a:gd name="connsiteY42" fmla="*/ 311944 h 1483519"/>
                <a:gd name="connsiteX43" fmla="*/ 983456 w 1802606"/>
                <a:gd name="connsiteY43" fmla="*/ 297656 h 1483519"/>
                <a:gd name="connsiteX44" fmla="*/ 1004888 w 1802606"/>
                <a:gd name="connsiteY44" fmla="*/ 266700 h 1483519"/>
                <a:gd name="connsiteX45" fmla="*/ 1000125 w 1802606"/>
                <a:gd name="connsiteY45" fmla="*/ 245269 h 1483519"/>
                <a:gd name="connsiteX46" fmla="*/ 1076325 w 1802606"/>
                <a:gd name="connsiteY46" fmla="*/ 242888 h 1483519"/>
                <a:gd name="connsiteX47" fmla="*/ 1119188 w 1802606"/>
                <a:gd name="connsiteY47" fmla="*/ 247650 h 1483519"/>
                <a:gd name="connsiteX48" fmla="*/ 1152525 w 1802606"/>
                <a:gd name="connsiteY48" fmla="*/ 276225 h 1483519"/>
                <a:gd name="connsiteX49" fmla="*/ 1183481 w 1802606"/>
                <a:gd name="connsiteY49" fmla="*/ 300038 h 1483519"/>
                <a:gd name="connsiteX50" fmla="*/ 1197769 w 1802606"/>
                <a:gd name="connsiteY50" fmla="*/ 304800 h 1483519"/>
                <a:gd name="connsiteX51" fmla="*/ 1231106 w 1802606"/>
                <a:gd name="connsiteY51" fmla="*/ 288131 h 1483519"/>
                <a:gd name="connsiteX52" fmla="*/ 1288256 w 1802606"/>
                <a:gd name="connsiteY52" fmla="*/ 288131 h 1483519"/>
                <a:gd name="connsiteX53" fmla="*/ 1321594 w 1802606"/>
                <a:gd name="connsiteY53" fmla="*/ 285750 h 1483519"/>
                <a:gd name="connsiteX54" fmla="*/ 1328738 w 1802606"/>
                <a:gd name="connsiteY54" fmla="*/ 259556 h 1483519"/>
                <a:gd name="connsiteX55" fmla="*/ 1362075 w 1802606"/>
                <a:gd name="connsiteY55" fmla="*/ 259556 h 1483519"/>
                <a:gd name="connsiteX56" fmla="*/ 1383506 w 1802606"/>
                <a:gd name="connsiteY56" fmla="*/ 321469 h 1483519"/>
                <a:gd name="connsiteX57" fmla="*/ 1388269 w 1802606"/>
                <a:gd name="connsiteY57" fmla="*/ 350044 h 1483519"/>
                <a:gd name="connsiteX58" fmla="*/ 1371600 w 1802606"/>
                <a:gd name="connsiteY58" fmla="*/ 381000 h 1483519"/>
                <a:gd name="connsiteX59" fmla="*/ 1395413 w 1802606"/>
                <a:gd name="connsiteY59" fmla="*/ 428625 h 1483519"/>
                <a:gd name="connsiteX60" fmla="*/ 1450181 w 1802606"/>
                <a:gd name="connsiteY60" fmla="*/ 435769 h 1483519"/>
                <a:gd name="connsiteX61" fmla="*/ 1538288 w 1802606"/>
                <a:gd name="connsiteY61" fmla="*/ 469106 h 1483519"/>
                <a:gd name="connsiteX62" fmla="*/ 1545431 w 1802606"/>
                <a:gd name="connsiteY62" fmla="*/ 459581 h 1483519"/>
                <a:gd name="connsiteX63" fmla="*/ 1571625 w 1802606"/>
                <a:gd name="connsiteY63" fmla="*/ 447675 h 1483519"/>
                <a:gd name="connsiteX64" fmla="*/ 1590675 w 1802606"/>
                <a:gd name="connsiteY64" fmla="*/ 457200 h 1483519"/>
                <a:gd name="connsiteX65" fmla="*/ 1600200 w 1802606"/>
                <a:gd name="connsiteY65" fmla="*/ 488156 h 1483519"/>
                <a:gd name="connsiteX66" fmla="*/ 1569244 w 1802606"/>
                <a:gd name="connsiteY66" fmla="*/ 531019 h 1483519"/>
                <a:gd name="connsiteX67" fmla="*/ 1571625 w 1802606"/>
                <a:gd name="connsiteY67" fmla="*/ 557213 h 1483519"/>
                <a:gd name="connsiteX68" fmla="*/ 1621631 w 1802606"/>
                <a:gd name="connsiteY68" fmla="*/ 588169 h 1483519"/>
                <a:gd name="connsiteX69" fmla="*/ 1700213 w 1802606"/>
                <a:gd name="connsiteY69" fmla="*/ 604838 h 1483519"/>
                <a:gd name="connsiteX70" fmla="*/ 1726406 w 1802606"/>
                <a:gd name="connsiteY70" fmla="*/ 645319 h 1483519"/>
                <a:gd name="connsiteX71" fmla="*/ 1707356 w 1802606"/>
                <a:gd name="connsiteY71" fmla="*/ 676275 h 1483519"/>
                <a:gd name="connsiteX72" fmla="*/ 1726406 w 1802606"/>
                <a:gd name="connsiteY72" fmla="*/ 740569 h 1483519"/>
                <a:gd name="connsiteX73" fmla="*/ 1745456 w 1802606"/>
                <a:gd name="connsiteY73" fmla="*/ 762000 h 1483519"/>
                <a:gd name="connsiteX74" fmla="*/ 1802606 w 1802606"/>
                <a:gd name="connsiteY74" fmla="*/ 797719 h 1483519"/>
                <a:gd name="connsiteX75" fmla="*/ 1793081 w 1802606"/>
                <a:gd name="connsiteY75" fmla="*/ 831056 h 1483519"/>
                <a:gd name="connsiteX76" fmla="*/ 1724025 w 1802606"/>
                <a:gd name="connsiteY76" fmla="*/ 833438 h 1483519"/>
                <a:gd name="connsiteX77" fmla="*/ 1633538 w 1802606"/>
                <a:gd name="connsiteY77" fmla="*/ 890588 h 1483519"/>
                <a:gd name="connsiteX78" fmla="*/ 1638300 w 1802606"/>
                <a:gd name="connsiteY78" fmla="*/ 914400 h 1483519"/>
                <a:gd name="connsiteX79" fmla="*/ 1652588 w 1802606"/>
                <a:gd name="connsiteY79" fmla="*/ 945356 h 1483519"/>
                <a:gd name="connsiteX80" fmla="*/ 1688306 w 1802606"/>
                <a:gd name="connsiteY80" fmla="*/ 1004888 h 1483519"/>
                <a:gd name="connsiteX81" fmla="*/ 1702594 w 1802606"/>
                <a:gd name="connsiteY81" fmla="*/ 1054894 h 1483519"/>
                <a:gd name="connsiteX82" fmla="*/ 1638300 w 1802606"/>
                <a:gd name="connsiteY82" fmla="*/ 1131094 h 1483519"/>
                <a:gd name="connsiteX83" fmla="*/ 1602581 w 1802606"/>
                <a:gd name="connsiteY83" fmla="*/ 1183481 h 1483519"/>
                <a:gd name="connsiteX84" fmla="*/ 1533525 w 1802606"/>
                <a:gd name="connsiteY84" fmla="*/ 1216819 h 1483519"/>
                <a:gd name="connsiteX85" fmla="*/ 1533525 w 1802606"/>
                <a:gd name="connsiteY85" fmla="*/ 1245394 h 1483519"/>
                <a:gd name="connsiteX86" fmla="*/ 1576388 w 1802606"/>
                <a:gd name="connsiteY86" fmla="*/ 1264444 h 1483519"/>
                <a:gd name="connsiteX87" fmla="*/ 1593056 w 1802606"/>
                <a:gd name="connsiteY87" fmla="*/ 1421606 h 1483519"/>
                <a:gd name="connsiteX88" fmla="*/ 1585913 w 1802606"/>
                <a:gd name="connsiteY88" fmla="*/ 1428750 h 1483519"/>
                <a:gd name="connsiteX89" fmla="*/ 1533525 w 1802606"/>
                <a:gd name="connsiteY89" fmla="*/ 1404938 h 1483519"/>
                <a:gd name="connsiteX90" fmla="*/ 1445419 w 1802606"/>
                <a:gd name="connsiteY90" fmla="*/ 1447800 h 1483519"/>
                <a:gd name="connsiteX91" fmla="*/ 1340644 w 1802606"/>
                <a:gd name="connsiteY91" fmla="*/ 1347788 h 1483519"/>
                <a:gd name="connsiteX92" fmla="*/ 1364456 w 1802606"/>
                <a:gd name="connsiteY92" fmla="*/ 1216819 h 1483519"/>
                <a:gd name="connsiteX93" fmla="*/ 1369219 w 1802606"/>
                <a:gd name="connsiteY93" fmla="*/ 1102519 h 1483519"/>
                <a:gd name="connsiteX94" fmla="*/ 1328738 w 1802606"/>
                <a:gd name="connsiteY94" fmla="*/ 1092994 h 1483519"/>
                <a:gd name="connsiteX95" fmla="*/ 1273969 w 1802606"/>
                <a:gd name="connsiteY95" fmla="*/ 1102519 h 1483519"/>
                <a:gd name="connsiteX96" fmla="*/ 1247775 w 1802606"/>
                <a:gd name="connsiteY96" fmla="*/ 1069181 h 1483519"/>
                <a:gd name="connsiteX97" fmla="*/ 1171575 w 1802606"/>
                <a:gd name="connsiteY97" fmla="*/ 1181100 h 1483519"/>
                <a:gd name="connsiteX98" fmla="*/ 1185863 w 1802606"/>
                <a:gd name="connsiteY98" fmla="*/ 1221581 h 1483519"/>
                <a:gd name="connsiteX99" fmla="*/ 1197769 w 1802606"/>
                <a:gd name="connsiteY99" fmla="*/ 1264444 h 1483519"/>
                <a:gd name="connsiteX100" fmla="*/ 1126331 w 1802606"/>
                <a:gd name="connsiteY100" fmla="*/ 1293019 h 1483519"/>
                <a:gd name="connsiteX101" fmla="*/ 1050131 w 1802606"/>
                <a:gd name="connsiteY101" fmla="*/ 1171575 h 1483519"/>
                <a:gd name="connsiteX102" fmla="*/ 957263 w 1802606"/>
                <a:gd name="connsiteY102" fmla="*/ 1195388 h 1483519"/>
                <a:gd name="connsiteX103" fmla="*/ 902494 w 1802606"/>
                <a:gd name="connsiteY103" fmla="*/ 1164431 h 1483519"/>
                <a:gd name="connsiteX104" fmla="*/ 862013 w 1802606"/>
                <a:gd name="connsiteY104" fmla="*/ 1185863 h 1483519"/>
                <a:gd name="connsiteX105" fmla="*/ 869156 w 1802606"/>
                <a:gd name="connsiteY105" fmla="*/ 1221581 h 1483519"/>
                <a:gd name="connsiteX106" fmla="*/ 842963 w 1802606"/>
                <a:gd name="connsiteY106" fmla="*/ 1247775 h 1483519"/>
                <a:gd name="connsiteX107" fmla="*/ 831056 w 1802606"/>
                <a:gd name="connsiteY107" fmla="*/ 1309688 h 1483519"/>
                <a:gd name="connsiteX108" fmla="*/ 778669 w 1802606"/>
                <a:gd name="connsiteY108" fmla="*/ 1362075 h 1483519"/>
                <a:gd name="connsiteX109" fmla="*/ 678656 w 1802606"/>
                <a:gd name="connsiteY109" fmla="*/ 1333500 h 1483519"/>
                <a:gd name="connsiteX110" fmla="*/ 671513 w 1802606"/>
                <a:gd name="connsiteY110" fmla="*/ 1366838 h 1483519"/>
                <a:gd name="connsiteX111" fmla="*/ 683419 w 1802606"/>
                <a:gd name="connsiteY111" fmla="*/ 1414463 h 1483519"/>
                <a:gd name="connsiteX112" fmla="*/ 650081 w 1802606"/>
                <a:gd name="connsiteY112" fmla="*/ 1483519 h 1483519"/>
                <a:gd name="connsiteX113" fmla="*/ 540544 w 1802606"/>
                <a:gd name="connsiteY113" fmla="*/ 1426369 h 1483519"/>
                <a:gd name="connsiteX114" fmla="*/ 581025 w 1802606"/>
                <a:gd name="connsiteY114" fmla="*/ 1364456 h 1483519"/>
                <a:gd name="connsiteX115" fmla="*/ 561975 w 1802606"/>
                <a:gd name="connsiteY115" fmla="*/ 1328738 h 1483519"/>
                <a:gd name="connsiteX116" fmla="*/ 590550 w 1802606"/>
                <a:gd name="connsiteY116" fmla="*/ 1226344 h 1483519"/>
                <a:gd name="connsiteX117" fmla="*/ 521494 w 1802606"/>
                <a:gd name="connsiteY117" fmla="*/ 1204913 h 1483519"/>
                <a:gd name="connsiteX118" fmla="*/ 495300 w 1802606"/>
                <a:gd name="connsiteY118" fmla="*/ 1245394 h 1483519"/>
                <a:gd name="connsiteX119" fmla="*/ 481013 w 1802606"/>
                <a:gd name="connsiteY119" fmla="*/ 1276350 h 1483519"/>
                <a:gd name="connsiteX120" fmla="*/ 459581 w 1802606"/>
                <a:gd name="connsiteY120" fmla="*/ 1264444 h 1483519"/>
                <a:gd name="connsiteX121" fmla="*/ 428625 w 1802606"/>
                <a:gd name="connsiteY121" fmla="*/ 1214438 h 1483519"/>
                <a:gd name="connsiteX122" fmla="*/ 404813 w 1802606"/>
                <a:gd name="connsiteY122" fmla="*/ 1231106 h 1483519"/>
                <a:gd name="connsiteX123" fmla="*/ 381000 w 1802606"/>
                <a:gd name="connsiteY123" fmla="*/ 1273969 h 1483519"/>
                <a:gd name="connsiteX124" fmla="*/ 333375 w 1802606"/>
                <a:gd name="connsiteY124" fmla="*/ 1269206 h 1483519"/>
                <a:gd name="connsiteX125" fmla="*/ 314325 w 1802606"/>
                <a:gd name="connsiteY125" fmla="*/ 1185863 h 1483519"/>
                <a:gd name="connsiteX126" fmla="*/ 373856 w 1802606"/>
                <a:gd name="connsiteY126" fmla="*/ 1147763 h 1483519"/>
                <a:gd name="connsiteX127" fmla="*/ 388144 w 1802606"/>
                <a:gd name="connsiteY127" fmla="*/ 1073944 h 1483519"/>
                <a:gd name="connsiteX128" fmla="*/ 385763 w 1802606"/>
                <a:gd name="connsiteY128" fmla="*/ 976313 h 1483519"/>
                <a:gd name="connsiteX129" fmla="*/ 335756 w 1802606"/>
                <a:gd name="connsiteY129" fmla="*/ 914400 h 1483519"/>
                <a:gd name="connsiteX130" fmla="*/ 247650 w 1802606"/>
                <a:gd name="connsiteY130" fmla="*/ 931069 h 1483519"/>
                <a:gd name="connsiteX131" fmla="*/ 164306 w 1802606"/>
                <a:gd name="connsiteY131" fmla="*/ 921544 h 1483519"/>
                <a:gd name="connsiteX132" fmla="*/ 135731 w 1802606"/>
                <a:gd name="connsiteY132" fmla="*/ 881063 h 1483519"/>
                <a:gd name="connsiteX133" fmla="*/ 0 w 1802606"/>
                <a:gd name="connsiteY133" fmla="*/ 854869 h 148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1802606" h="1483519">
                  <a:moveTo>
                    <a:pt x="0" y="854869"/>
                  </a:moveTo>
                  <a:lnTo>
                    <a:pt x="57150" y="795338"/>
                  </a:lnTo>
                  <a:lnTo>
                    <a:pt x="71438" y="731044"/>
                  </a:lnTo>
                  <a:lnTo>
                    <a:pt x="114300" y="669131"/>
                  </a:lnTo>
                  <a:cubicBezTo>
                    <a:pt x="115094" y="642937"/>
                    <a:pt x="115887" y="616744"/>
                    <a:pt x="116681" y="590550"/>
                  </a:cubicBezTo>
                  <a:lnTo>
                    <a:pt x="150019" y="490538"/>
                  </a:lnTo>
                  <a:lnTo>
                    <a:pt x="171450" y="483394"/>
                  </a:lnTo>
                  <a:lnTo>
                    <a:pt x="185738" y="402431"/>
                  </a:lnTo>
                  <a:lnTo>
                    <a:pt x="200025" y="383381"/>
                  </a:lnTo>
                  <a:lnTo>
                    <a:pt x="269081" y="376238"/>
                  </a:lnTo>
                  <a:lnTo>
                    <a:pt x="290513" y="376238"/>
                  </a:lnTo>
                  <a:lnTo>
                    <a:pt x="330994" y="342900"/>
                  </a:lnTo>
                  <a:lnTo>
                    <a:pt x="330994" y="342900"/>
                  </a:lnTo>
                  <a:lnTo>
                    <a:pt x="300038" y="311944"/>
                  </a:lnTo>
                  <a:lnTo>
                    <a:pt x="259556" y="283369"/>
                  </a:lnTo>
                  <a:lnTo>
                    <a:pt x="238125" y="273844"/>
                  </a:lnTo>
                  <a:lnTo>
                    <a:pt x="245269" y="245269"/>
                  </a:lnTo>
                  <a:lnTo>
                    <a:pt x="266700" y="228600"/>
                  </a:lnTo>
                  <a:lnTo>
                    <a:pt x="280988" y="221456"/>
                  </a:lnTo>
                  <a:lnTo>
                    <a:pt x="276225" y="197644"/>
                  </a:lnTo>
                  <a:lnTo>
                    <a:pt x="261938" y="169069"/>
                  </a:lnTo>
                  <a:lnTo>
                    <a:pt x="257175" y="102394"/>
                  </a:lnTo>
                  <a:lnTo>
                    <a:pt x="280988" y="88106"/>
                  </a:lnTo>
                  <a:lnTo>
                    <a:pt x="311944" y="61913"/>
                  </a:lnTo>
                  <a:lnTo>
                    <a:pt x="330994" y="28575"/>
                  </a:lnTo>
                  <a:lnTo>
                    <a:pt x="352425" y="28575"/>
                  </a:lnTo>
                  <a:lnTo>
                    <a:pt x="371475" y="28575"/>
                  </a:lnTo>
                  <a:lnTo>
                    <a:pt x="397669" y="9525"/>
                  </a:lnTo>
                  <a:lnTo>
                    <a:pt x="435769" y="0"/>
                  </a:lnTo>
                  <a:lnTo>
                    <a:pt x="457200" y="45244"/>
                  </a:lnTo>
                  <a:lnTo>
                    <a:pt x="459581" y="80963"/>
                  </a:lnTo>
                  <a:lnTo>
                    <a:pt x="483394" y="102394"/>
                  </a:lnTo>
                  <a:lnTo>
                    <a:pt x="483394" y="123825"/>
                  </a:lnTo>
                  <a:lnTo>
                    <a:pt x="490538" y="142875"/>
                  </a:lnTo>
                  <a:lnTo>
                    <a:pt x="528638" y="145256"/>
                  </a:lnTo>
                  <a:lnTo>
                    <a:pt x="559594" y="171450"/>
                  </a:lnTo>
                  <a:lnTo>
                    <a:pt x="685800" y="200025"/>
                  </a:lnTo>
                  <a:lnTo>
                    <a:pt x="731044" y="211931"/>
                  </a:lnTo>
                  <a:lnTo>
                    <a:pt x="833438" y="219075"/>
                  </a:lnTo>
                  <a:lnTo>
                    <a:pt x="828675" y="345281"/>
                  </a:lnTo>
                  <a:lnTo>
                    <a:pt x="904875" y="342900"/>
                  </a:lnTo>
                  <a:lnTo>
                    <a:pt x="938213" y="342900"/>
                  </a:lnTo>
                  <a:lnTo>
                    <a:pt x="950119" y="311944"/>
                  </a:lnTo>
                  <a:lnTo>
                    <a:pt x="983456" y="297656"/>
                  </a:lnTo>
                  <a:lnTo>
                    <a:pt x="1004888" y="266700"/>
                  </a:lnTo>
                  <a:lnTo>
                    <a:pt x="1000125" y="245269"/>
                  </a:lnTo>
                  <a:lnTo>
                    <a:pt x="1076325" y="242888"/>
                  </a:lnTo>
                  <a:lnTo>
                    <a:pt x="1119188" y="247650"/>
                  </a:lnTo>
                  <a:lnTo>
                    <a:pt x="1152525" y="276225"/>
                  </a:lnTo>
                  <a:lnTo>
                    <a:pt x="1183481" y="300038"/>
                  </a:lnTo>
                  <a:lnTo>
                    <a:pt x="1197769" y="304800"/>
                  </a:lnTo>
                  <a:lnTo>
                    <a:pt x="1231106" y="288131"/>
                  </a:lnTo>
                  <a:lnTo>
                    <a:pt x="1288256" y="288131"/>
                  </a:lnTo>
                  <a:lnTo>
                    <a:pt x="1321594" y="285750"/>
                  </a:lnTo>
                  <a:lnTo>
                    <a:pt x="1328738" y="259556"/>
                  </a:lnTo>
                  <a:lnTo>
                    <a:pt x="1362075" y="259556"/>
                  </a:lnTo>
                  <a:lnTo>
                    <a:pt x="1383506" y="321469"/>
                  </a:lnTo>
                  <a:lnTo>
                    <a:pt x="1388269" y="350044"/>
                  </a:lnTo>
                  <a:lnTo>
                    <a:pt x="1371600" y="381000"/>
                  </a:lnTo>
                  <a:lnTo>
                    <a:pt x="1395413" y="428625"/>
                  </a:lnTo>
                  <a:lnTo>
                    <a:pt x="1450181" y="435769"/>
                  </a:lnTo>
                  <a:lnTo>
                    <a:pt x="1538288" y="469106"/>
                  </a:lnTo>
                  <a:lnTo>
                    <a:pt x="1545431" y="459581"/>
                  </a:lnTo>
                  <a:lnTo>
                    <a:pt x="1571625" y="447675"/>
                  </a:lnTo>
                  <a:lnTo>
                    <a:pt x="1590675" y="457200"/>
                  </a:lnTo>
                  <a:lnTo>
                    <a:pt x="1600200" y="488156"/>
                  </a:lnTo>
                  <a:lnTo>
                    <a:pt x="1569244" y="531019"/>
                  </a:lnTo>
                  <a:lnTo>
                    <a:pt x="1571625" y="557213"/>
                  </a:lnTo>
                  <a:lnTo>
                    <a:pt x="1621631" y="588169"/>
                  </a:lnTo>
                  <a:lnTo>
                    <a:pt x="1700213" y="604838"/>
                  </a:lnTo>
                  <a:lnTo>
                    <a:pt x="1726406" y="645319"/>
                  </a:lnTo>
                  <a:lnTo>
                    <a:pt x="1707356" y="676275"/>
                  </a:lnTo>
                  <a:lnTo>
                    <a:pt x="1726406" y="740569"/>
                  </a:lnTo>
                  <a:lnTo>
                    <a:pt x="1745456" y="762000"/>
                  </a:lnTo>
                  <a:lnTo>
                    <a:pt x="1802606" y="797719"/>
                  </a:lnTo>
                  <a:lnTo>
                    <a:pt x="1793081" y="831056"/>
                  </a:lnTo>
                  <a:lnTo>
                    <a:pt x="1724025" y="833438"/>
                  </a:lnTo>
                  <a:lnTo>
                    <a:pt x="1633538" y="890588"/>
                  </a:lnTo>
                  <a:lnTo>
                    <a:pt x="1638300" y="914400"/>
                  </a:lnTo>
                  <a:lnTo>
                    <a:pt x="1652588" y="945356"/>
                  </a:lnTo>
                  <a:lnTo>
                    <a:pt x="1688306" y="1004888"/>
                  </a:lnTo>
                  <a:lnTo>
                    <a:pt x="1702594" y="1054894"/>
                  </a:lnTo>
                  <a:lnTo>
                    <a:pt x="1638300" y="1131094"/>
                  </a:lnTo>
                  <a:lnTo>
                    <a:pt x="1602581" y="1183481"/>
                  </a:lnTo>
                  <a:lnTo>
                    <a:pt x="1533525" y="1216819"/>
                  </a:lnTo>
                  <a:lnTo>
                    <a:pt x="1533525" y="1245394"/>
                  </a:lnTo>
                  <a:lnTo>
                    <a:pt x="1576388" y="1264444"/>
                  </a:lnTo>
                  <a:lnTo>
                    <a:pt x="1593056" y="1421606"/>
                  </a:lnTo>
                  <a:lnTo>
                    <a:pt x="1585913" y="1428750"/>
                  </a:lnTo>
                  <a:lnTo>
                    <a:pt x="1533525" y="1404938"/>
                  </a:lnTo>
                  <a:lnTo>
                    <a:pt x="1445419" y="1447800"/>
                  </a:lnTo>
                  <a:lnTo>
                    <a:pt x="1340644" y="1347788"/>
                  </a:lnTo>
                  <a:lnTo>
                    <a:pt x="1364456" y="1216819"/>
                  </a:lnTo>
                  <a:lnTo>
                    <a:pt x="1369219" y="1102519"/>
                  </a:lnTo>
                  <a:lnTo>
                    <a:pt x="1328738" y="1092994"/>
                  </a:lnTo>
                  <a:lnTo>
                    <a:pt x="1273969" y="1102519"/>
                  </a:lnTo>
                  <a:lnTo>
                    <a:pt x="1247775" y="1069181"/>
                  </a:lnTo>
                  <a:lnTo>
                    <a:pt x="1171575" y="1181100"/>
                  </a:lnTo>
                  <a:lnTo>
                    <a:pt x="1185863" y="1221581"/>
                  </a:lnTo>
                  <a:lnTo>
                    <a:pt x="1197769" y="1264444"/>
                  </a:lnTo>
                  <a:lnTo>
                    <a:pt x="1126331" y="1293019"/>
                  </a:lnTo>
                  <a:lnTo>
                    <a:pt x="1050131" y="1171575"/>
                  </a:lnTo>
                  <a:lnTo>
                    <a:pt x="957263" y="1195388"/>
                  </a:lnTo>
                  <a:lnTo>
                    <a:pt x="902494" y="1164431"/>
                  </a:lnTo>
                  <a:lnTo>
                    <a:pt x="862013" y="1185863"/>
                  </a:lnTo>
                  <a:lnTo>
                    <a:pt x="869156" y="1221581"/>
                  </a:lnTo>
                  <a:lnTo>
                    <a:pt x="842963" y="1247775"/>
                  </a:lnTo>
                  <a:lnTo>
                    <a:pt x="831056" y="1309688"/>
                  </a:lnTo>
                  <a:lnTo>
                    <a:pt x="778669" y="1362075"/>
                  </a:lnTo>
                  <a:lnTo>
                    <a:pt x="678656" y="1333500"/>
                  </a:lnTo>
                  <a:lnTo>
                    <a:pt x="671513" y="1366838"/>
                  </a:lnTo>
                  <a:lnTo>
                    <a:pt x="683419" y="1414463"/>
                  </a:lnTo>
                  <a:lnTo>
                    <a:pt x="650081" y="1483519"/>
                  </a:lnTo>
                  <a:lnTo>
                    <a:pt x="540544" y="1426369"/>
                  </a:lnTo>
                  <a:lnTo>
                    <a:pt x="581025" y="1364456"/>
                  </a:lnTo>
                  <a:lnTo>
                    <a:pt x="561975" y="1328738"/>
                  </a:lnTo>
                  <a:lnTo>
                    <a:pt x="590550" y="1226344"/>
                  </a:lnTo>
                  <a:lnTo>
                    <a:pt x="521494" y="1204913"/>
                  </a:lnTo>
                  <a:lnTo>
                    <a:pt x="495300" y="1245394"/>
                  </a:lnTo>
                  <a:lnTo>
                    <a:pt x="481013" y="1276350"/>
                  </a:lnTo>
                  <a:lnTo>
                    <a:pt x="459581" y="1264444"/>
                  </a:lnTo>
                  <a:lnTo>
                    <a:pt x="428625" y="1214438"/>
                  </a:lnTo>
                  <a:lnTo>
                    <a:pt x="404813" y="1231106"/>
                  </a:lnTo>
                  <a:lnTo>
                    <a:pt x="381000" y="1273969"/>
                  </a:lnTo>
                  <a:lnTo>
                    <a:pt x="333375" y="1269206"/>
                  </a:lnTo>
                  <a:lnTo>
                    <a:pt x="314325" y="1185863"/>
                  </a:lnTo>
                  <a:lnTo>
                    <a:pt x="373856" y="1147763"/>
                  </a:lnTo>
                  <a:lnTo>
                    <a:pt x="388144" y="1073944"/>
                  </a:lnTo>
                  <a:cubicBezTo>
                    <a:pt x="387350" y="1041400"/>
                    <a:pt x="386557" y="1008857"/>
                    <a:pt x="385763" y="976313"/>
                  </a:cubicBezTo>
                  <a:lnTo>
                    <a:pt x="335756" y="914400"/>
                  </a:lnTo>
                  <a:lnTo>
                    <a:pt x="247650" y="931069"/>
                  </a:lnTo>
                  <a:lnTo>
                    <a:pt x="164306" y="921544"/>
                  </a:lnTo>
                  <a:lnTo>
                    <a:pt x="135731" y="881063"/>
                  </a:lnTo>
                  <a:lnTo>
                    <a:pt x="0" y="854869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92" name="Прямоугольник 291"/>
            <p:cNvSpPr/>
            <p:nvPr/>
          </p:nvSpPr>
          <p:spPr>
            <a:xfrm>
              <a:off x="7642413" y="5151982"/>
              <a:ext cx="50023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5928078" y="5175958"/>
              <a:ext cx="97304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6928547" y="5337163"/>
              <a:ext cx="714624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Бугульма</a:t>
              </a:r>
            </a:p>
          </p:txBody>
        </p:sp>
        <p:sp>
          <p:nvSpPr>
            <p:cNvPr id="295" name="Полилиния 294"/>
            <p:cNvSpPr/>
            <p:nvPr/>
          </p:nvSpPr>
          <p:spPr>
            <a:xfrm>
              <a:off x="7386233" y="5480712"/>
              <a:ext cx="723591" cy="1207558"/>
            </a:xfrm>
            <a:custGeom>
              <a:avLst/>
              <a:gdLst>
                <a:gd name="connsiteX0" fmla="*/ 130175 w 971550"/>
                <a:gd name="connsiteY0" fmla="*/ 0 h 1733550"/>
                <a:gd name="connsiteX1" fmla="*/ 203200 w 971550"/>
                <a:gd name="connsiteY1" fmla="*/ 3175 h 1733550"/>
                <a:gd name="connsiteX2" fmla="*/ 238125 w 971550"/>
                <a:gd name="connsiteY2" fmla="*/ 15875 h 1733550"/>
                <a:gd name="connsiteX3" fmla="*/ 250825 w 971550"/>
                <a:gd name="connsiteY3" fmla="*/ 63500 h 1733550"/>
                <a:gd name="connsiteX4" fmla="*/ 234950 w 971550"/>
                <a:gd name="connsiteY4" fmla="*/ 98425 h 1733550"/>
                <a:gd name="connsiteX5" fmla="*/ 241300 w 971550"/>
                <a:gd name="connsiteY5" fmla="*/ 114300 h 1733550"/>
                <a:gd name="connsiteX6" fmla="*/ 323850 w 971550"/>
                <a:gd name="connsiteY6" fmla="*/ 127000 h 1733550"/>
                <a:gd name="connsiteX7" fmla="*/ 342900 w 971550"/>
                <a:gd name="connsiteY7" fmla="*/ 104775 h 1733550"/>
                <a:gd name="connsiteX8" fmla="*/ 520700 w 971550"/>
                <a:gd name="connsiteY8" fmla="*/ 130175 h 1733550"/>
                <a:gd name="connsiteX9" fmla="*/ 644525 w 971550"/>
                <a:gd name="connsiteY9" fmla="*/ 149225 h 1733550"/>
                <a:gd name="connsiteX10" fmla="*/ 660400 w 971550"/>
                <a:gd name="connsiteY10" fmla="*/ 171450 h 1733550"/>
                <a:gd name="connsiteX11" fmla="*/ 654050 w 971550"/>
                <a:gd name="connsiteY11" fmla="*/ 215900 h 1733550"/>
                <a:gd name="connsiteX12" fmla="*/ 717550 w 971550"/>
                <a:gd name="connsiteY12" fmla="*/ 219075 h 1733550"/>
                <a:gd name="connsiteX13" fmla="*/ 746125 w 971550"/>
                <a:gd name="connsiteY13" fmla="*/ 219075 h 1733550"/>
                <a:gd name="connsiteX14" fmla="*/ 787400 w 971550"/>
                <a:gd name="connsiteY14" fmla="*/ 171450 h 1733550"/>
                <a:gd name="connsiteX15" fmla="*/ 784225 w 971550"/>
                <a:gd name="connsiteY15" fmla="*/ 228600 h 1733550"/>
                <a:gd name="connsiteX16" fmla="*/ 803275 w 971550"/>
                <a:gd name="connsiteY16" fmla="*/ 292100 h 1733550"/>
                <a:gd name="connsiteX17" fmla="*/ 790575 w 971550"/>
                <a:gd name="connsiteY17" fmla="*/ 349250 h 1733550"/>
                <a:gd name="connsiteX18" fmla="*/ 755650 w 971550"/>
                <a:gd name="connsiteY18" fmla="*/ 406400 h 1733550"/>
                <a:gd name="connsiteX19" fmla="*/ 755650 w 971550"/>
                <a:gd name="connsiteY19" fmla="*/ 476250 h 1733550"/>
                <a:gd name="connsiteX20" fmla="*/ 736600 w 971550"/>
                <a:gd name="connsiteY20" fmla="*/ 533400 h 1733550"/>
                <a:gd name="connsiteX21" fmla="*/ 733425 w 971550"/>
                <a:gd name="connsiteY21" fmla="*/ 641350 h 1733550"/>
                <a:gd name="connsiteX22" fmla="*/ 787400 w 971550"/>
                <a:gd name="connsiteY22" fmla="*/ 768350 h 1733550"/>
                <a:gd name="connsiteX23" fmla="*/ 796925 w 971550"/>
                <a:gd name="connsiteY23" fmla="*/ 869950 h 1733550"/>
                <a:gd name="connsiteX24" fmla="*/ 863600 w 971550"/>
                <a:gd name="connsiteY24" fmla="*/ 949325 h 1733550"/>
                <a:gd name="connsiteX25" fmla="*/ 854075 w 971550"/>
                <a:gd name="connsiteY25" fmla="*/ 971550 h 1733550"/>
                <a:gd name="connsiteX26" fmla="*/ 841375 w 971550"/>
                <a:gd name="connsiteY26" fmla="*/ 1000125 h 1733550"/>
                <a:gd name="connsiteX27" fmla="*/ 863600 w 971550"/>
                <a:gd name="connsiteY27" fmla="*/ 1019175 h 1733550"/>
                <a:gd name="connsiteX28" fmla="*/ 841375 w 971550"/>
                <a:gd name="connsiteY28" fmla="*/ 1082675 h 1733550"/>
                <a:gd name="connsiteX29" fmla="*/ 838200 w 971550"/>
                <a:gd name="connsiteY29" fmla="*/ 1117600 h 1733550"/>
                <a:gd name="connsiteX30" fmla="*/ 806450 w 971550"/>
                <a:gd name="connsiteY30" fmla="*/ 1123950 h 1733550"/>
                <a:gd name="connsiteX31" fmla="*/ 847725 w 971550"/>
                <a:gd name="connsiteY31" fmla="*/ 1244600 h 1733550"/>
                <a:gd name="connsiteX32" fmla="*/ 882650 w 971550"/>
                <a:gd name="connsiteY32" fmla="*/ 1355725 h 1733550"/>
                <a:gd name="connsiteX33" fmla="*/ 892175 w 971550"/>
                <a:gd name="connsiteY33" fmla="*/ 1438275 h 1733550"/>
                <a:gd name="connsiteX34" fmla="*/ 927100 w 971550"/>
                <a:gd name="connsiteY34" fmla="*/ 1492250 h 1733550"/>
                <a:gd name="connsiteX35" fmla="*/ 971550 w 971550"/>
                <a:gd name="connsiteY35" fmla="*/ 1533525 h 1733550"/>
                <a:gd name="connsiteX36" fmla="*/ 962025 w 971550"/>
                <a:gd name="connsiteY36" fmla="*/ 1571625 h 1733550"/>
                <a:gd name="connsiteX37" fmla="*/ 828675 w 971550"/>
                <a:gd name="connsiteY37" fmla="*/ 1539875 h 1733550"/>
                <a:gd name="connsiteX38" fmla="*/ 796925 w 971550"/>
                <a:gd name="connsiteY38" fmla="*/ 1593850 h 1733550"/>
                <a:gd name="connsiteX39" fmla="*/ 771525 w 971550"/>
                <a:gd name="connsiteY39" fmla="*/ 1663700 h 1733550"/>
                <a:gd name="connsiteX40" fmla="*/ 723900 w 971550"/>
                <a:gd name="connsiteY40" fmla="*/ 1733550 h 1733550"/>
                <a:gd name="connsiteX41" fmla="*/ 673100 w 971550"/>
                <a:gd name="connsiteY41" fmla="*/ 1682750 h 1733550"/>
                <a:gd name="connsiteX42" fmla="*/ 596900 w 971550"/>
                <a:gd name="connsiteY42" fmla="*/ 1622425 h 1733550"/>
                <a:gd name="connsiteX43" fmla="*/ 565150 w 971550"/>
                <a:gd name="connsiteY43" fmla="*/ 1562100 h 1733550"/>
                <a:gd name="connsiteX44" fmla="*/ 571500 w 971550"/>
                <a:gd name="connsiteY44" fmla="*/ 1454150 h 1733550"/>
                <a:gd name="connsiteX45" fmla="*/ 536575 w 971550"/>
                <a:gd name="connsiteY45" fmla="*/ 1422400 h 1733550"/>
                <a:gd name="connsiteX46" fmla="*/ 501650 w 971550"/>
                <a:gd name="connsiteY46" fmla="*/ 1416050 h 1733550"/>
                <a:gd name="connsiteX47" fmla="*/ 488950 w 971550"/>
                <a:gd name="connsiteY47" fmla="*/ 1355725 h 1733550"/>
                <a:gd name="connsiteX48" fmla="*/ 400050 w 971550"/>
                <a:gd name="connsiteY48" fmla="*/ 1365250 h 1733550"/>
                <a:gd name="connsiteX49" fmla="*/ 396875 w 971550"/>
                <a:gd name="connsiteY49" fmla="*/ 1409700 h 1733550"/>
                <a:gd name="connsiteX50" fmla="*/ 311150 w 971550"/>
                <a:gd name="connsiteY50" fmla="*/ 1454150 h 1733550"/>
                <a:gd name="connsiteX51" fmla="*/ 206375 w 971550"/>
                <a:gd name="connsiteY51" fmla="*/ 1473200 h 1733550"/>
                <a:gd name="connsiteX52" fmla="*/ 184150 w 971550"/>
                <a:gd name="connsiteY52" fmla="*/ 1454150 h 1733550"/>
                <a:gd name="connsiteX53" fmla="*/ 228600 w 971550"/>
                <a:gd name="connsiteY53" fmla="*/ 1393825 h 1733550"/>
                <a:gd name="connsiteX54" fmla="*/ 155575 w 971550"/>
                <a:gd name="connsiteY54" fmla="*/ 1231900 h 1733550"/>
                <a:gd name="connsiteX55" fmla="*/ 111125 w 971550"/>
                <a:gd name="connsiteY55" fmla="*/ 1181100 h 1733550"/>
                <a:gd name="connsiteX56" fmla="*/ 28575 w 971550"/>
                <a:gd name="connsiteY56" fmla="*/ 1133475 h 1733550"/>
                <a:gd name="connsiteX57" fmla="*/ 0 w 971550"/>
                <a:gd name="connsiteY57" fmla="*/ 1047750 h 1733550"/>
                <a:gd name="connsiteX58" fmla="*/ 28575 w 971550"/>
                <a:gd name="connsiteY58" fmla="*/ 1019175 h 1733550"/>
                <a:gd name="connsiteX59" fmla="*/ 98425 w 971550"/>
                <a:gd name="connsiteY59" fmla="*/ 1044575 h 1733550"/>
                <a:gd name="connsiteX60" fmla="*/ 149225 w 971550"/>
                <a:gd name="connsiteY60" fmla="*/ 1066800 h 1733550"/>
                <a:gd name="connsiteX61" fmla="*/ 196850 w 971550"/>
                <a:gd name="connsiteY61" fmla="*/ 1082675 h 1733550"/>
                <a:gd name="connsiteX62" fmla="*/ 196850 w 971550"/>
                <a:gd name="connsiteY62" fmla="*/ 1082675 h 1733550"/>
                <a:gd name="connsiteX63" fmla="*/ 177800 w 971550"/>
                <a:gd name="connsiteY63" fmla="*/ 1035050 h 1733550"/>
                <a:gd name="connsiteX64" fmla="*/ 171450 w 971550"/>
                <a:gd name="connsiteY64" fmla="*/ 1006475 h 1733550"/>
                <a:gd name="connsiteX65" fmla="*/ 257175 w 971550"/>
                <a:gd name="connsiteY65" fmla="*/ 1019175 h 1733550"/>
                <a:gd name="connsiteX66" fmla="*/ 330200 w 971550"/>
                <a:gd name="connsiteY66" fmla="*/ 876300 h 1733550"/>
                <a:gd name="connsiteX67" fmla="*/ 184150 w 971550"/>
                <a:gd name="connsiteY67" fmla="*/ 736600 h 1733550"/>
                <a:gd name="connsiteX68" fmla="*/ 234950 w 971550"/>
                <a:gd name="connsiteY68" fmla="*/ 711200 h 1733550"/>
                <a:gd name="connsiteX69" fmla="*/ 276225 w 971550"/>
                <a:gd name="connsiteY69" fmla="*/ 584200 h 1733550"/>
                <a:gd name="connsiteX70" fmla="*/ 260350 w 971550"/>
                <a:gd name="connsiteY70" fmla="*/ 565150 h 1733550"/>
                <a:gd name="connsiteX71" fmla="*/ 247650 w 971550"/>
                <a:gd name="connsiteY71" fmla="*/ 504825 h 1733550"/>
                <a:gd name="connsiteX72" fmla="*/ 250825 w 971550"/>
                <a:gd name="connsiteY72" fmla="*/ 482600 h 1733550"/>
                <a:gd name="connsiteX73" fmla="*/ 304800 w 971550"/>
                <a:gd name="connsiteY73" fmla="*/ 412750 h 1733550"/>
                <a:gd name="connsiteX74" fmla="*/ 250825 w 971550"/>
                <a:gd name="connsiteY74" fmla="*/ 374650 h 1733550"/>
                <a:gd name="connsiteX75" fmla="*/ 203200 w 971550"/>
                <a:gd name="connsiteY75" fmla="*/ 355600 h 1733550"/>
                <a:gd name="connsiteX76" fmla="*/ 158750 w 971550"/>
                <a:gd name="connsiteY76" fmla="*/ 292100 h 1733550"/>
                <a:gd name="connsiteX77" fmla="*/ 85725 w 971550"/>
                <a:gd name="connsiteY77" fmla="*/ 222250 h 1733550"/>
                <a:gd name="connsiteX78" fmla="*/ 22225 w 971550"/>
                <a:gd name="connsiteY78" fmla="*/ 215900 h 1733550"/>
                <a:gd name="connsiteX79" fmla="*/ 25400 w 971550"/>
                <a:gd name="connsiteY79" fmla="*/ 187325 h 1733550"/>
                <a:gd name="connsiteX80" fmla="*/ 92075 w 971550"/>
                <a:gd name="connsiteY80" fmla="*/ 101600 h 1733550"/>
                <a:gd name="connsiteX81" fmla="*/ 82550 w 971550"/>
                <a:gd name="connsiteY81" fmla="*/ 22225 h 1733550"/>
                <a:gd name="connsiteX82" fmla="*/ 130175 w 971550"/>
                <a:gd name="connsiteY82" fmla="*/ 0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971550" h="1733550">
                  <a:moveTo>
                    <a:pt x="130175" y="0"/>
                  </a:moveTo>
                  <a:lnTo>
                    <a:pt x="203200" y="3175"/>
                  </a:lnTo>
                  <a:lnTo>
                    <a:pt x="238125" y="15875"/>
                  </a:lnTo>
                  <a:lnTo>
                    <a:pt x="250825" y="63500"/>
                  </a:lnTo>
                  <a:lnTo>
                    <a:pt x="234950" y="98425"/>
                  </a:lnTo>
                  <a:lnTo>
                    <a:pt x="241300" y="114300"/>
                  </a:lnTo>
                  <a:lnTo>
                    <a:pt x="323850" y="127000"/>
                  </a:lnTo>
                  <a:lnTo>
                    <a:pt x="342900" y="104775"/>
                  </a:lnTo>
                  <a:lnTo>
                    <a:pt x="520700" y="130175"/>
                  </a:lnTo>
                  <a:lnTo>
                    <a:pt x="644525" y="149225"/>
                  </a:lnTo>
                  <a:lnTo>
                    <a:pt x="660400" y="171450"/>
                  </a:lnTo>
                  <a:lnTo>
                    <a:pt x="654050" y="215900"/>
                  </a:lnTo>
                  <a:lnTo>
                    <a:pt x="717550" y="219075"/>
                  </a:lnTo>
                  <a:lnTo>
                    <a:pt x="746125" y="219075"/>
                  </a:lnTo>
                  <a:lnTo>
                    <a:pt x="787400" y="171450"/>
                  </a:lnTo>
                  <a:lnTo>
                    <a:pt x="784225" y="228600"/>
                  </a:lnTo>
                  <a:lnTo>
                    <a:pt x="803275" y="292100"/>
                  </a:lnTo>
                  <a:lnTo>
                    <a:pt x="790575" y="349250"/>
                  </a:lnTo>
                  <a:lnTo>
                    <a:pt x="755650" y="406400"/>
                  </a:lnTo>
                  <a:lnTo>
                    <a:pt x="755650" y="476250"/>
                  </a:lnTo>
                  <a:lnTo>
                    <a:pt x="736600" y="533400"/>
                  </a:lnTo>
                  <a:cubicBezTo>
                    <a:pt x="735542" y="569383"/>
                    <a:pt x="734483" y="605367"/>
                    <a:pt x="733425" y="641350"/>
                  </a:cubicBezTo>
                  <a:lnTo>
                    <a:pt x="787400" y="768350"/>
                  </a:lnTo>
                  <a:lnTo>
                    <a:pt x="796925" y="869950"/>
                  </a:lnTo>
                  <a:lnTo>
                    <a:pt x="863600" y="949325"/>
                  </a:lnTo>
                  <a:lnTo>
                    <a:pt x="854075" y="971550"/>
                  </a:lnTo>
                  <a:lnTo>
                    <a:pt x="841375" y="1000125"/>
                  </a:lnTo>
                  <a:lnTo>
                    <a:pt x="863600" y="1019175"/>
                  </a:lnTo>
                  <a:lnTo>
                    <a:pt x="841375" y="1082675"/>
                  </a:lnTo>
                  <a:lnTo>
                    <a:pt x="838200" y="1117600"/>
                  </a:lnTo>
                  <a:lnTo>
                    <a:pt x="806450" y="1123950"/>
                  </a:lnTo>
                  <a:lnTo>
                    <a:pt x="847725" y="1244600"/>
                  </a:lnTo>
                  <a:lnTo>
                    <a:pt x="882650" y="1355725"/>
                  </a:lnTo>
                  <a:lnTo>
                    <a:pt x="892175" y="1438275"/>
                  </a:lnTo>
                  <a:lnTo>
                    <a:pt x="927100" y="1492250"/>
                  </a:lnTo>
                  <a:lnTo>
                    <a:pt x="971550" y="1533525"/>
                  </a:lnTo>
                  <a:lnTo>
                    <a:pt x="962025" y="1571625"/>
                  </a:lnTo>
                  <a:lnTo>
                    <a:pt x="828675" y="1539875"/>
                  </a:lnTo>
                  <a:lnTo>
                    <a:pt x="796925" y="1593850"/>
                  </a:lnTo>
                  <a:lnTo>
                    <a:pt x="771525" y="1663700"/>
                  </a:lnTo>
                  <a:lnTo>
                    <a:pt x="723900" y="1733550"/>
                  </a:lnTo>
                  <a:lnTo>
                    <a:pt x="673100" y="1682750"/>
                  </a:lnTo>
                  <a:lnTo>
                    <a:pt x="596900" y="1622425"/>
                  </a:lnTo>
                  <a:lnTo>
                    <a:pt x="565150" y="1562100"/>
                  </a:lnTo>
                  <a:lnTo>
                    <a:pt x="571500" y="1454150"/>
                  </a:lnTo>
                  <a:lnTo>
                    <a:pt x="536575" y="1422400"/>
                  </a:lnTo>
                  <a:lnTo>
                    <a:pt x="501650" y="1416050"/>
                  </a:lnTo>
                  <a:lnTo>
                    <a:pt x="488950" y="1355725"/>
                  </a:lnTo>
                  <a:lnTo>
                    <a:pt x="400050" y="1365250"/>
                  </a:lnTo>
                  <a:lnTo>
                    <a:pt x="396875" y="1409700"/>
                  </a:lnTo>
                  <a:lnTo>
                    <a:pt x="311150" y="1454150"/>
                  </a:lnTo>
                  <a:lnTo>
                    <a:pt x="206375" y="1473200"/>
                  </a:lnTo>
                  <a:lnTo>
                    <a:pt x="184150" y="1454150"/>
                  </a:lnTo>
                  <a:lnTo>
                    <a:pt x="228600" y="1393825"/>
                  </a:lnTo>
                  <a:lnTo>
                    <a:pt x="155575" y="1231900"/>
                  </a:lnTo>
                  <a:lnTo>
                    <a:pt x="111125" y="1181100"/>
                  </a:lnTo>
                  <a:lnTo>
                    <a:pt x="28575" y="1133475"/>
                  </a:lnTo>
                  <a:lnTo>
                    <a:pt x="0" y="1047750"/>
                  </a:lnTo>
                  <a:lnTo>
                    <a:pt x="28575" y="1019175"/>
                  </a:lnTo>
                  <a:lnTo>
                    <a:pt x="98425" y="1044575"/>
                  </a:lnTo>
                  <a:lnTo>
                    <a:pt x="149225" y="1066800"/>
                  </a:lnTo>
                  <a:lnTo>
                    <a:pt x="196850" y="1082675"/>
                  </a:lnTo>
                  <a:lnTo>
                    <a:pt x="196850" y="1082675"/>
                  </a:lnTo>
                  <a:lnTo>
                    <a:pt x="177800" y="1035050"/>
                  </a:lnTo>
                  <a:lnTo>
                    <a:pt x="171450" y="1006475"/>
                  </a:lnTo>
                  <a:lnTo>
                    <a:pt x="257175" y="1019175"/>
                  </a:lnTo>
                  <a:lnTo>
                    <a:pt x="330200" y="876300"/>
                  </a:lnTo>
                  <a:lnTo>
                    <a:pt x="184150" y="736600"/>
                  </a:lnTo>
                  <a:lnTo>
                    <a:pt x="234950" y="711200"/>
                  </a:lnTo>
                  <a:lnTo>
                    <a:pt x="276225" y="584200"/>
                  </a:lnTo>
                  <a:lnTo>
                    <a:pt x="260350" y="565150"/>
                  </a:lnTo>
                  <a:lnTo>
                    <a:pt x="247650" y="504825"/>
                  </a:lnTo>
                  <a:lnTo>
                    <a:pt x="250825" y="482600"/>
                  </a:lnTo>
                  <a:lnTo>
                    <a:pt x="304800" y="412750"/>
                  </a:lnTo>
                  <a:lnTo>
                    <a:pt x="250825" y="374650"/>
                  </a:lnTo>
                  <a:lnTo>
                    <a:pt x="203200" y="355600"/>
                  </a:lnTo>
                  <a:lnTo>
                    <a:pt x="158750" y="292100"/>
                  </a:lnTo>
                  <a:lnTo>
                    <a:pt x="85725" y="222250"/>
                  </a:lnTo>
                  <a:lnTo>
                    <a:pt x="22225" y="215900"/>
                  </a:lnTo>
                  <a:lnTo>
                    <a:pt x="25400" y="187325"/>
                  </a:lnTo>
                  <a:lnTo>
                    <a:pt x="92075" y="101600"/>
                  </a:lnTo>
                  <a:lnTo>
                    <a:pt x="82550" y="22225"/>
                  </a:lnTo>
                  <a:lnTo>
                    <a:pt x="130175" y="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495010" y="5884963"/>
              <a:ext cx="769528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Бавлы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7420107" y="3956909"/>
              <a:ext cx="1199529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Муслюмово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7170644" y="4550577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299" name="Прямоугольник 298"/>
            <p:cNvSpPr/>
            <p:nvPr/>
          </p:nvSpPr>
          <p:spPr>
            <a:xfrm>
              <a:off x="1930486" y="3758080"/>
              <a:ext cx="1204699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Камское  Устье</a:t>
              </a:r>
            </a:p>
          </p:txBody>
        </p:sp>
        <p:sp>
          <p:nvSpPr>
            <p:cNvPr id="300" name="Прямоугольник 299"/>
            <p:cNvSpPr/>
            <p:nvPr/>
          </p:nvSpPr>
          <p:spPr>
            <a:xfrm>
              <a:off x="1726665" y="2328683"/>
              <a:ext cx="1238801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Высокая Гора</a:t>
              </a:r>
            </a:p>
          </p:txBody>
        </p:sp>
        <p:sp>
          <p:nvSpPr>
            <p:cNvPr id="301" name="Прямоугольник 300"/>
            <p:cNvSpPr/>
            <p:nvPr/>
          </p:nvSpPr>
          <p:spPr>
            <a:xfrm>
              <a:off x="2361409" y="2635366"/>
              <a:ext cx="57441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067962" y="3466876"/>
              <a:ext cx="106104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2985462" y="4723244"/>
              <a:ext cx="130348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6547792" y="3965448"/>
              <a:ext cx="838440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Сарманово</a:t>
              </a:r>
            </a:p>
          </p:txBody>
        </p:sp>
        <p:sp>
          <p:nvSpPr>
            <p:cNvPr id="305" name="Прямоугольник 304"/>
            <p:cNvSpPr/>
            <p:nvPr/>
          </p:nvSpPr>
          <p:spPr>
            <a:xfrm>
              <a:off x="5300073" y="2718020"/>
              <a:ext cx="79514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1745526" y="3245548"/>
              <a:ext cx="123993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309" name="Прямоугольник 308"/>
            <p:cNvSpPr/>
            <p:nvPr/>
          </p:nvSpPr>
          <p:spPr>
            <a:xfrm>
              <a:off x="6070998" y="3015691"/>
              <a:ext cx="1560448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3795875" y="2435098"/>
              <a:ext cx="801333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Богатые Сабы</a:t>
              </a:r>
            </a:p>
          </p:txBody>
        </p:sp>
        <p:sp>
          <p:nvSpPr>
            <p:cNvPr id="311" name="Прямоугольник 310"/>
            <p:cNvSpPr/>
            <p:nvPr/>
          </p:nvSpPr>
          <p:spPr>
            <a:xfrm>
              <a:off x="3379215" y="3844283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3196089" y="2004114"/>
              <a:ext cx="472808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Арск</a:t>
              </a:r>
            </a:p>
          </p:txBody>
        </p:sp>
        <p:grpSp>
          <p:nvGrpSpPr>
            <p:cNvPr id="315" name="Группа 314"/>
            <p:cNvGrpSpPr/>
            <p:nvPr/>
          </p:nvGrpSpPr>
          <p:grpSpPr>
            <a:xfrm>
              <a:off x="155423" y="6115635"/>
              <a:ext cx="4198016" cy="566112"/>
              <a:chOff x="1599050" y="9333078"/>
              <a:chExt cx="6060028" cy="1023030"/>
            </a:xfrm>
          </p:grpSpPr>
          <p:sp>
            <p:nvSpPr>
              <p:cNvPr id="316" name="Прямоугольник 315"/>
              <p:cNvSpPr/>
              <p:nvPr/>
            </p:nvSpPr>
            <p:spPr>
              <a:xfrm>
                <a:off x="1599050" y="9340451"/>
                <a:ext cx="6060028" cy="1015657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317" name="Text Box 144"/>
              <p:cNvSpPr txBox="1">
                <a:spLocks noChangeArrowheads="1"/>
              </p:cNvSpPr>
              <p:nvPr/>
            </p:nvSpPr>
            <p:spPr bwMode="auto">
              <a:xfrm>
                <a:off x="2411644" y="9333078"/>
                <a:ext cx="4154783" cy="480449"/>
              </a:xfrm>
              <a:prstGeom prst="rect">
                <a:avLst/>
              </a:prstGeom>
              <a:solidFill>
                <a:srgbClr val="FFFFFF">
                  <a:alpha val="7000"/>
                </a:srgbClr>
              </a:solidFill>
              <a:ln>
                <a:noFill/>
              </a:ln>
              <a:extLst/>
            </p:spPr>
            <p:txBody>
              <a:bodyPr wrap="square" lIns="95611" tIns="47827" rIns="95611" bIns="47827">
                <a:spAutoFit/>
              </a:bodyPr>
              <a:lstStyle>
                <a:lvl1pPr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ru-RU" sz="1100" dirty="0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318" name="Прямоугольник 317"/>
            <p:cNvSpPr/>
            <p:nvPr/>
          </p:nvSpPr>
          <p:spPr>
            <a:xfrm>
              <a:off x="519554" y="6291431"/>
              <a:ext cx="3392777" cy="278239"/>
            </a:xfrm>
            <a:prstGeom prst="rect">
              <a:avLst/>
            </a:prstGeom>
          </p:spPr>
          <p:txBody>
            <a:bodyPr wrap="square" lIns="77413" tIns="38714" rIns="77413" bIns="38714">
              <a:spAutoFit/>
            </a:bodyPr>
            <a:lstStyle/>
            <a:p>
              <a:pPr algn="just"/>
              <a:r>
                <a:rPr lang="ru-RU" sz="1300" dirty="0">
                  <a:solidFill>
                    <a:srgbClr val="000000"/>
                  </a:solidFill>
                  <a:cs typeface="Times New Roman" pitchFamily="18" charset="0"/>
                </a:rPr>
                <a:t>Показатели выявленных термических точек</a:t>
              </a:r>
            </a:p>
          </p:txBody>
        </p:sp>
        <p:sp>
          <p:nvSpPr>
            <p:cNvPr id="319" name="Овал 318"/>
            <p:cNvSpPr/>
            <p:nvPr/>
          </p:nvSpPr>
          <p:spPr>
            <a:xfrm>
              <a:off x="207324" y="626214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20" name="Овал 319"/>
            <p:cNvSpPr/>
            <p:nvPr/>
          </p:nvSpPr>
          <p:spPr>
            <a:xfrm>
              <a:off x="7093158" y="2019147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</a:p>
          </p:txBody>
        </p:sp>
        <p:sp>
          <p:nvSpPr>
            <p:cNvPr id="321" name="Овал 320"/>
            <p:cNvSpPr/>
            <p:nvPr/>
          </p:nvSpPr>
          <p:spPr>
            <a:xfrm>
              <a:off x="6395412" y="469617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22" name="Овал 321"/>
            <p:cNvSpPr/>
            <p:nvPr/>
          </p:nvSpPr>
          <p:spPr>
            <a:xfrm>
              <a:off x="4417185" y="4840790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23" name="Овал 322"/>
            <p:cNvSpPr/>
            <p:nvPr/>
          </p:nvSpPr>
          <p:spPr>
            <a:xfrm>
              <a:off x="8356938" y="3110594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24" name="Овал 323"/>
            <p:cNvSpPr/>
            <p:nvPr/>
          </p:nvSpPr>
          <p:spPr>
            <a:xfrm>
              <a:off x="3388875" y="502406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25" name="Овал 324"/>
            <p:cNvSpPr/>
            <p:nvPr/>
          </p:nvSpPr>
          <p:spPr>
            <a:xfrm>
              <a:off x="3596519" y="403173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6" name="Овал 325"/>
            <p:cNvSpPr/>
            <p:nvPr/>
          </p:nvSpPr>
          <p:spPr>
            <a:xfrm>
              <a:off x="1201565" y="4579989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7" name="Овал 326"/>
            <p:cNvSpPr/>
            <p:nvPr/>
          </p:nvSpPr>
          <p:spPr>
            <a:xfrm>
              <a:off x="2093250" y="341027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28" name="Овал 327"/>
            <p:cNvSpPr/>
            <p:nvPr/>
          </p:nvSpPr>
          <p:spPr>
            <a:xfrm>
              <a:off x="5545254" y="2916761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</a:t>
              </a:r>
            </a:p>
          </p:txBody>
        </p:sp>
        <p:sp>
          <p:nvSpPr>
            <p:cNvPr id="329" name="Овал 328"/>
            <p:cNvSpPr/>
            <p:nvPr/>
          </p:nvSpPr>
          <p:spPr>
            <a:xfrm>
              <a:off x="6168410" y="398459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31" name="Овал 330"/>
            <p:cNvSpPr/>
            <p:nvPr/>
          </p:nvSpPr>
          <p:spPr>
            <a:xfrm>
              <a:off x="2439449" y="291415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32" name="Овал 331"/>
            <p:cNvSpPr/>
            <p:nvPr/>
          </p:nvSpPr>
          <p:spPr>
            <a:xfrm>
              <a:off x="2813087" y="3726575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</a:t>
              </a:r>
            </a:p>
          </p:txBody>
        </p:sp>
        <p:sp>
          <p:nvSpPr>
            <p:cNvPr id="333" name="Овал 332"/>
            <p:cNvSpPr/>
            <p:nvPr/>
          </p:nvSpPr>
          <p:spPr>
            <a:xfrm>
              <a:off x="6301574" y="5401031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34" name="Овал 333"/>
            <p:cNvSpPr/>
            <p:nvPr/>
          </p:nvSpPr>
          <p:spPr>
            <a:xfrm>
              <a:off x="6363354" y="255822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35" name="Овал 334"/>
            <p:cNvSpPr/>
            <p:nvPr/>
          </p:nvSpPr>
          <p:spPr>
            <a:xfrm>
              <a:off x="7631439" y="3509077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6" name="Овал 335"/>
            <p:cNvSpPr/>
            <p:nvPr/>
          </p:nvSpPr>
          <p:spPr>
            <a:xfrm>
              <a:off x="6670192" y="332278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37" name="Овал 336"/>
            <p:cNvSpPr/>
            <p:nvPr/>
          </p:nvSpPr>
          <p:spPr>
            <a:xfrm>
              <a:off x="5316829" y="4433369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8" name="Овал 337"/>
            <p:cNvSpPr/>
            <p:nvPr/>
          </p:nvSpPr>
          <p:spPr>
            <a:xfrm>
              <a:off x="5402893" y="3709943"/>
              <a:ext cx="364430" cy="35753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21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9" name="Овал 338"/>
            <p:cNvSpPr/>
            <p:nvPr/>
          </p:nvSpPr>
          <p:spPr>
            <a:xfrm>
              <a:off x="4096496" y="547765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40" name="Овал 339"/>
            <p:cNvSpPr/>
            <p:nvPr/>
          </p:nvSpPr>
          <p:spPr>
            <a:xfrm>
              <a:off x="2555553" y="468188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1" name="Овал 340"/>
            <p:cNvSpPr/>
            <p:nvPr/>
          </p:nvSpPr>
          <p:spPr>
            <a:xfrm>
              <a:off x="1981250" y="488578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4353447" y="4090976"/>
              <a:ext cx="368505" cy="38454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41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3" name="Овал 342"/>
            <p:cNvSpPr/>
            <p:nvPr/>
          </p:nvSpPr>
          <p:spPr>
            <a:xfrm>
              <a:off x="3798072" y="3514015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44" name="Овал 343"/>
            <p:cNvSpPr/>
            <p:nvPr/>
          </p:nvSpPr>
          <p:spPr>
            <a:xfrm>
              <a:off x="5297376" y="517594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5" name="Овал 344"/>
            <p:cNvSpPr/>
            <p:nvPr/>
          </p:nvSpPr>
          <p:spPr>
            <a:xfrm>
              <a:off x="7703047" y="5395915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46" name="Овал 345"/>
            <p:cNvSpPr/>
            <p:nvPr/>
          </p:nvSpPr>
          <p:spPr>
            <a:xfrm>
              <a:off x="7355776" y="477474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47" name="TextBox 5"/>
            <p:cNvSpPr txBox="1">
              <a:spLocks noChangeArrowheads="1"/>
            </p:cNvSpPr>
            <p:nvPr/>
          </p:nvSpPr>
          <p:spPr bwMode="auto">
            <a:xfrm>
              <a:off x="112492" y="838994"/>
              <a:ext cx="8981039" cy="584618"/>
            </a:xfrm>
            <a:prstGeom prst="rect">
              <a:avLst/>
            </a:prstGeom>
            <a:solidFill>
              <a:srgbClr val="DDDFE3"/>
            </a:solidFill>
            <a:ln w="6350">
              <a:noFill/>
            </a:ln>
            <a:extLst/>
          </p:spPr>
          <p:txBody>
            <a:bodyPr wrap="square" lIns="76041" tIns="38022" rIns="76041" bIns="38022">
              <a:spAutoFit/>
            </a:bodyPr>
            <a:lstStyle>
              <a:defPPr>
                <a:defRPr lang="ru-RU"/>
              </a:defPPr>
              <a:lvl1pPr algn="ctr" defTabSz="883705" eaLnBrk="1" hangingPunct="1">
                <a:defRPr kern="0">
                  <a:solidFill>
                    <a:prstClr val="black"/>
                  </a:solidFill>
                  <a:cs typeface="Times New Roman" panose="02020603050405020304" pitchFamily="18" charset="0"/>
                </a:defRPr>
              </a:lvl1pPr>
              <a:lvl2pPr marL="742950" indent="-285750" eaLnBrk="0" hangingPunct="0">
                <a:defRPr sz="2100"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 sz="2100"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 sz="2100"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 sz="2100">
                  <a:latin typeface="Arial" charset="0"/>
                  <a:cs typeface="Arial" charset="0"/>
                </a:defRPr>
              </a:lvl5pPr>
              <a:lvl6pPr marL="25146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6pPr>
              <a:lvl7pPr marL="29718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7pPr>
              <a:lvl8pPr marL="34290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8pPr>
              <a:lvl9pPr marL="38862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9pPr>
            </a:lstStyle>
            <a:p>
              <a:r>
                <a:rPr lang="ru-RU" dirty="0"/>
                <a:t>С начала года зарегистрированы </a:t>
              </a:r>
              <a:r>
                <a:rPr lang="ru-RU" dirty="0" smtClean="0"/>
                <a:t>169 </a:t>
              </a:r>
              <a:r>
                <a:rPr lang="ru-RU" dirty="0"/>
                <a:t>термических точек  (</a:t>
              </a:r>
              <a:r>
                <a:rPr lang="ru-RU" dirty="0" smtClean="0"/>
                <a:t>160 </a:t>
              </a:r>
              <a:r>
                <a:rPr lang="ru-RU" dirty="0"/>
                <a:t>– подтверждены, </a:t>
              </a:r>
              <a:r>
                <a:rPr lang="ru-RU" dirty="0" smtClean="0"/>
                <a:t>9 </a:t>
              </a:r>
              <a:r>
                <a:rPr lang="ru-RU" dirty="0"/>
                <a:t>– не подтверждены). </a:t>
              </a:r>
            </a:p>
            <a:p>
              <a:r>
                <a:rPr lang="ru-RU" dirty="0"/>
                <a:t>АППГ – </a:t>
              </a:r>
              <a:r>
                <a:rPr lang="ru-RU" dirty="0" smtClean="0"/>
                <a:t>244 термоточки (244 </a:t>
              </a:r>
              <a:r>
                <a:rPr lang="ru-RU" dirty="0"/>
                <a:t>– подтверждены, 0 – не подтверждены).</a:t>
              </a:r>
            </a:p>
            <a:p>
              <a:r>
                <a:rPr lang="ru-RU" dirty="0"/>
                <a:t>За неделю природные пожары не зарегистрированы. С начала года природные пожары не зарегистрированы. АППГ – </a:t>
              </a:r>
              <a:r>
                <a:rPr lang="ru-RU" dirty="0" smtClean="0"/>
                <a:t>6 </a:t>
              </a:r>
              <a:r>
                <a:rPr lang="ru-RU" dirty="0"/>
                <a:t>природных </a:t>
              </a:r>
              <a:r>
                <a:rPr lang="ru-RU" dirty="0" smtClean="0"/>
                <a:t>пожаров.</a:t>
              </a:r>
              <a:endParaRPr lang="ru-RU" dirty="0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4814337" y="3071621"/>
              <a:ext cx="364430" cy="35753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20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42" name="Овал 141"/>
          <p:cNvSpPr/>
          <p:nvPr/>
        </p:nvSpPr>
        <p:spPr>
          <a:xfrm>
            <a:off x="1572983" y="2914159"/>
            <a:ext cx="390197" cy="38454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888" rIns="0" bIns="60888" rtlCol="0" anchor="ctr">
            <a:noAutofit/>
          </a:bodyPr>
          <a:lstStyle/>
          <a:p>
            <a:pPr algn="ctr"/>
            <a:r>
              <a:rPr lang="ru-RU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</a:t>
            </a:r>
            <a:endParaRPr lang="ru-R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415783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Заголовок 1"/>
          <p:cNvSpPr txBox="1">
            <a:spLocks/>
          </p:cNvSpPr>
          <p:nvPr/>
        </p:nvSpPr>
        <p:spPr>
          <a:xfrm>
            <a:off x="-10581" y="2"/>
            <a:ext cx="12200997" cy="59915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5007" tIns="27494" rIns="55007" bIns="27494" anchor="ctr"/>
          <a:lstStyle>
            <a:defPPr>
              <a:defRPr lang="ru-RU"/>
            </a:defPPr>
            <a:lvl1pPr algn="ctr" defTabSz="1253948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r>
              <a:rPr lang="ru-RU" altLang="ru-RU" dirty="0"/>
              <a:t>ПРОГНОЗИРУЕМЫЕ КЛАССЫ ПОЖАРНОЙ ОПАСНОСТИ ЛЕСОВ</a:t>
            </a:r>
          </a:p>
          <a:p>
            <a:r>
              <a:rPr lang="ru-RU" altLang="ru-RU" dirty="0"/>
              <a:t>НА ТЕРРИТОРИИ РЕСПУБЛИКИ ТАТАРСТАН</a:t>
            </a:r>
          </a:p>
        </p:txBody>
      </p:sp>
      <p:sp>
        <p:nvSpPr>
          <p:cNvPr id="174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8149" y="-103740"/>
            <a:ext cx="289946" cy="218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626" tIns="38816" rIns="77626" bIns="38816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174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4184" y="6352"/>
            <a:ext cx="289945" cy="218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626" tIns="38816" rIns="77626" bIns="38816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grpSp>
        <p:nvGrpSpPr>
          <p:cNvPr id="17413" name="Группа 4"/>
          <p:cNvGrpSpPr>
            <a:grpSpLocks/>
          </p:cNvGrpSpPr>
          <p:nvPr/>
        </p:nvGrpSpPr>
        <p:grpSpPr bwMode="auto">
          <a:xfrm>
            <a:off x="245507" y="798169"/>
            <a:ext cx="9428522" cy="5913740"/>
            <a:chOff x="244502" y="798182"/>
            <a:chExt cx="9549461" cy="5832012"/>
          </a:xfrm>
        </p:grpSpPr>
        <p:pic>
          <p:nvPicPr>
            <p:cNvPr id="1743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505" y="798182"/>
              <a:ext cx="9549458" cy="5832012"/>
            </a:xfrm>
            <a:prstGeom prst="rect">
              <a:avLst/>
            </a:pr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38" name="Полилиния 137"/>
            <p:cNvSpPr/>
            <p:nvPr/>
          </p:nvSpPr>
          <p:spPr>
            <a:xfrm>
              <a:off x="6642963" y="2756298"/>
              <a:ext cx="1266830" cy="988585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5416859" y="3107701"/>
              <a:ext cx="1404016" cy="1215091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7472511" y="1426896"/>
              <a:ext cx="1504763" cy="1399260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842550" y="3471805"/>
              <a:ext cx="1305414" cy="69010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4484420" y="1742312"/>
              <a:ext cx="1761988" cy="101398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6537929" y="2358324"/>
              <a:ext cx="1305415" cy="626597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3965683" y="2500156"/>
              <a:ext cx="874563" cy="787480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3356919" y="1486168"/>
              <a:ext cx="1088917" cy="124684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350567" y="2419714"/>
              <a:ext cx="1515482" cy="111771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5157490" y="4037013"/>
              <a:ext cx="1024611" cy="840402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8499266" y="2728779"/>
              <a:ext cx="1294697" cy="1107129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6293565" y="3524727"/>
              <a:ext cx="1073913" cy="973766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4677338" y="4451922"/>
              <a:ext cx="1035329" cy="865804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4207904" y="2083129"/>
              <a:ext cx="926008" cy="931429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2908920" y="1604714"/>
              <a:ext cx="713797" cy="76419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1929323" y="2923533"/>
              <a:ext cx="853128" cy="1018220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033245" y="2686442"/>
              <a:ext cx="1303271" cy="677403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>
            <a:xfrm>
              <a:off x="7804760" y="2383398"/>
              <a:ext cx="90457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4670908" y="2054418"/>
              <a:ext cx="66449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3944248" y="2712377"/>
              <a:ext cx="66449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3635579" y="2230618"/>
              <a:ext cx="510162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6565795" y="3750244"/>
              <a:ext cx="540171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202583" y="2866173"/>
              <a:ext cx="763099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4396535" y="3598818"/>
              <a:ext cx="1326849" cy="914493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3425512" y="3740649"/>
              <a:ext cx="1350429" cy="112829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257285" y="3524727"/>
              <a:ext cx="941012" cy="942012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3650584" y="2984921"/>
              <a:ext cx="1524055" cy="897558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4816669" y="3816446"/>
              <a:ext cx="91529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3867081" y="3393761"/>
              <a:ext cx="1080343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Arial" charset="0"/>
                </a:rPr>
                <a:t> 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7210999" y="3548012"/>
              <a:ext cx="814544" cy="100975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7165986" y="3878574"/>
              <a:ext cx="90457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5965605" y="2625051"/>
              <a:ext cx="1219672" cy="79806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4861682" y="2440883"/>
              <a:ext cx="1320419" cy="1274364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5232515" y="2990431"/>
              <a:ext cx="793109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5948456" y="4106869"/>
              <a:ext cx="1811289" cy="1075377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7686865" y="4170376"/>
              <a:ext cx="1346142" cy="1081728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5178926" y="4302279"/>
              <a:ext cx="111464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2473781" y="4087818"/>
              <a:ext cx="1298984" cy="1384441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7568971" y="2663155"/>
              <a:ext cx="1260400" cy="113888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7916224" y="3545896"/>
              <a:ext cx="1298984" cy="84675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8207745" y="4917636"/>
              <a:ext cx="803826" cy="664701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261650" y="4767337"/>
              <a:ext cx="1174659" cy="827702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2475925" y="1786766"/>
              <a:ext cx="1271117" cy="1265896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8715763" y="2866173"/>
              <a:ext cx="91529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7798329" y="3124874"/>
              <a:ext cx="91743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8338500" y="5119127"/>
              <a:ext cx="540171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2825320" y="4459130"/>
              <a:ext cx="66449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4214334" y="4816026"/>
              <a:ext cx="1371864" cy="1134649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1599218" y="4295273"/>
              <a:ext cx="1088917" cy="109442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1940041" y="4448941"/>
              <a:ext cx="66449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3427656" y="4470973"/>
              <a:ext cx="928151" cy="113888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3498392" y="4664867"/>
              <a:ext cx="1217529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5436150" y="4695363"/>
              <a:ext cx="1189664" cy="7874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6349297" y="4928220"/>
              <a:ext cx="1395444" cy="999169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6488628" y="5208755"/>
              <a:ext cx="1050333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7421066" y="4962090"/>
              <a:ext cx="943157" cy="106267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7568971" y="5276995"/>
              <a:ext cx="769529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8070559" y="5406636"/>
              <a:ext cx="820974" cy="1206623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690278" y="2358954"/>
              <a:ext cx="100317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337706" y="3706779"/>
              <a:ext cx="1142506" cy="72185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1738547" y="3962095"/>
              <a:ext cx="66449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981879" y="4157675"/>
              <a:ext cx="1131788" cy="1028805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273400" y="4367464"/>
              <a:ext cx="66235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2675274" y="3090766"/>
              <a:ext cx="1309702" cy="1049974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2475925" y="2728779"/>
              <a:ext cx="570181" cy="433960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2555236" y="2800988"/>
              <a:ext cx="619483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244502" y="4854312"/>
              <a:ext cx="1309702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3897090" y="1213091"/>
              <a:ext cx="964592" cy="897558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666" tIns="38834" rIns="77666" bIns="3883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064286" y="1520715"/>
              <a:ext cx="70093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5609777" y="4971440"/>
              <a:ext cx="92386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5954886" y="3450801"/>
              <a:ext cx="114465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8179878" y="5839217"/>
              <a:ext cx="82955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2825320" y="1875158"/>
              <a:ext cx="80811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463143" y="3574039"/>
              <a:ext cx="1438312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4188611" y="2433303"/>
              <a:ext cx="863846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6846599" y="2841726"/>
              <a:ext cx="154120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1937897" y="3147280"/>
              <a:ext cx="118109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3635579" y="3893855"/>
              <a:ext cx="91743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1601362" y="2695063"/>
              <a:ext cx="100103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212270" y="3931940"/>
              <a:ext cx="1016037" cy="242818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</a:t>
              </a:r>
            </a:p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8061985" y="3984503"/>
              <a:ext cx="91529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7813333" y="4505982"/>
              <a:ext cx="91529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6709412" y="4872646"/>
              <a:ext cx="91743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4171463" y="5360513"/>
              <a:ext cx="91743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4565875" y="4593574"/>
              <a:ext cx="915290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2685992" y="3485428"/>
              <a:ext cx="1181089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Лаишевский</a:t>
              </a:r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6889469" y="2572840"/>
              <a:ext cx="953874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Менделеевский</a:t>
              </a:r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6029911" y="2855989"/>
              <a:ext cx="859557" cy="12141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Елабужский</a:t>
              </a:r>
            </a:p>
          </p:txBody>
        </p:sp>
        <p:pic>
          <p:nvPicPr>
            <p:cNvPr id="17608" name="Picture 1" descr="https://meteoinfo.ru/hmc-output/meteoalert/pict/28.gif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17343" y="884477"/>
              <a:ext cx="352452" cy="279011"/>
            </a:xfrm>
            <a:prstGeom prst="rect">
              <a:avLst/>
            </a:pr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</p:pic>
        <p:sp>
          <p:nvSpPr>
            <p:cNvPr id="17609" name="Прямоугольник 116"/>
            <p:cNvSpPr>
              <a:spLocks noChangeArrowheads="1"/>
            </p:cNvSpPr>
            <p:nvPr/>
          </p:nvSpPr>
          <p:spPr bwMode="auto">
            <a:xfrm>
              <a:off x="5768596" y="847019"/>
              <a:ext cx="3906098" cy="305011"/>
            </a:xfrm>
            <a:prstGeom prst="rect">
              <a:avLst/>
            </a:prstGeom>
            <a:solidFill>
              <a:srgbClr val="FFFFFF">
                <a:alpha val="6901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77691" tIns="38847" rIns="77691" bIns="38847">
              <a:spAutoFit/>
            </a:bodyPr>
            <a:lstStyle/>
            <a:p>
              <a:r>
                <a:rPr lang="ru-RU" sz="1500" b="1" dirty="0" smtClean="0">
                  <a:solidFill>
                    <a:srgbClr val="000000"/>
                  </a:solidFill>
                  <a:cs typeface="Times New Roman" pitchFamily="18" charset="0"/>
                </a:rPr>
                <a:t>1 класс </a:t>
              </a:r>
              <a:r>
                <a:rPr lang="ru-RU" altLang="ru-RU" sz="1500" b="1" dirty="0" smtClean="0">
                  <a:solidFill>
                    <a:srgbClr val="000000"/>
                  </a:solidFill>
                  <a:cs typeface="Times New Roman" pitchFamily="18" charset="0"/>
                </a:rPr>
                <a:t>пожарной опасности лесов</a:t>
              </a:r>
            </a:p>
          </p:txBody>
        </p:sp>
      </p:grpSp>
      <p:grpSp>
        <p:nvGrpSpPr>
          <p:cNvPr id="17414" name="Группа 101"/>
          <p:cNvGrpSpPr>
            <a:grpSpLocks/>
          </p:cNvGrpSpPr>
          <p:nvPr/>
        </p:nvGrpSpPr>
        <p:grpSpPr bwMode="auto">
          <a:xfrm>
            <a:off x="9868736" y="789700"/>
            <a:ext cx="2262420" cy="2074814"/>
            <a:chOff x="517062" y="7636899"/>
            <a:chExt cx="5186018" cy="1980101"/>
          </a:xfrm>
        </p:grpSpPr>
        <p:sp>
          <p:nvSpPr>
            <p:cNvPr id="136" name="Прямоугольник 135"/>
            <p:cNvSpPr/>
            <p:nvPr/>
          </p:nvSpPr>
          <p:spPr>
            <a:xfrm>
              <a:off x="536467" y="7636899"/>
              <a:ext cx="5137505" cy="19801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7430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2716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ПОКАЗАТЕЛИ ПОЖАРНОЙ ОПАСНОСТИ ЛЕСОВ</a:t>
              </a:r>
            </a:p>
          </p:txBody>
        </p:sp>
      </p:grpSp>
      <p:sp>
        <p:nvSpPr>
          <p:cNvPr id="145" name="Прямоугольник 144"/>
          <p:cNvSpPr>
            <a:spLocks noChangeAspect="1"/>
          </p:cNvSpPr>
          <p:nvPr/>
        </p:nvSpPr>
        <p:spPr>
          <a:xfrm>
            <a:off x="9980901" y="1570932"/>
            <a:ext cx="292062" cy="209599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431" tIns="27714" rIns="55431" bIns="27714" anchor="ctr"/>
          <a:lstStyle/>
          <a:p>
            <a:pPr algn="ctr" defTabSz="1017368">
              <a:defRPr/>
            </a:pPr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147" name="Прямоугольник 146"/>
          <p:cNvSpPr/>
          <p:nvPr/>
        </p:nvSpPr>
        <p:spPr>
          <a:xfrm>
            <a:off x="10361854" y="1551881"/>
            <a:ext cx="1756605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Высокая (4 класс) пожарная опасность лесов</a:t>
            </a:r>
          </a:p>
        </p:txBody>
      </p: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9987251" y="2220903"/>
            <a:ext cx="285712" cy="207481"/>
          </a:xfrm>
          <a:prstGeom prst="rect">
            <a:avLst/>
          </a:prstGeom>
          <a:solidFill>
            <a:srgbClr val="92D05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431" tIns="27714" rIns="55431" bIns="27714" anchor="ctr"/>
          <a:lstStyle/>
          <a:p>
            <a:pPr algn="ctr" defTabSz="1017368">
              <a:defRPr/>
            </a:pPr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368205" y="2210315"/>
            <a:ext cx="1695229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Малая (2 класс) пожарной опасности </a:t>
            </a:r>
          </a:p>
        </p:txBody>
      </p:sp>
      <p:sp>
        <p:nvSpPr>
          <p:cNvPr id="150" name="Прямоугольник 149"/>
          <p:cNvSpPr>
            <a:spLocks noChangeAspect="1"/>
          </p:cNvSpPr>
          <p:nvPr/>
        </p:nvSpPr>
        <p:spPr>
          <a:xfrm>
            <a:off x="9980901" y="1206785"/>
            <a:ext cx="292062" cy="207481"/>
          </a:xfrm>
          <a:prstGeom prst="rect">
            <a:avLst/>
          </a:pr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626" tIns="38816" rIns="77626" bIns="3881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62" name="Прямоугольник 161"/>
          <p:cNvSpPr/>
          <p:nvPr/>
        </p:nvSpPr>
        <p:spPr>
          <a:xfrm>
            <a:off x="10361854" y="1221603"/>
            <a:ext cx="1756605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79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Чрезвычайная (5 класс) пожарная опасность лесов</a:t>
            </a:r>
          </a:p>
        </p:txBody>
      </p:sp>
      <p:sp>
        <p:nvSpPr>
          <p:cNvPr id="167" name="Прямоугольник 166"/>
          <p:cNvSpPr>
            <a:spLocks noChangeAspect="1"/>
          </p:cNvSpPr>
          <p:nvPr/>
        </p:nvSpPr>
        <p:spPr>
          <a:xfrm>
            <a:off x="9989368" y="1880039"/>
            <a:ext cx="292062" cy="209599"/>
          </a:xfrm>
          <a:prstGeom prst="rect">
            <a:avLst/>
          </a:pr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067" tIns="37034" rIns="74067" bIns="37034" anchor="ctr"/>
          <a:lstStyle/>
          <a:p>
            <a:pPr algn="ctr">
              <a:defRPr/>
            </a:pPr>
            <a:endParaRPr lang="ru-RU" sz="2400" dirty="0">
              <a:solidFill>
                <a:prstClr val="white"/>
              </a:solidFill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10363968" y="1856750"/>
            <a:ext cx="1777769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Средняя (3 класс) пожарная опасность </a:t>
            </a:r>
          </a:p>
        </p:txBody>
      </p:sp>
      <p:sp>
        <p:nvSpPr>
          <p:cNvPr id="183" name="Прямоугольник 182"/>
          <p:cNvSpPr>
            <a:spLocks noChangeAspect="1"/>
          </p:cNvSpPr>
          <p:nvPr/>
        </p:nvSpPr>
        <p:spPr>
          <a:xfrm>
            <a:off x="9980906" y="2553296"/>
            <a:ext cx="285713" cy="207481"/>
          </a:xfrm>
          <a:prstGeom prst="rect">
            <a:avLst/>
          </a:pr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666" tIns="38834" rIns="77666" bIns="38834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10361851" y="2542709"/>
            <a:ext cx="1695230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Пожарная опасность лесов отсутствует</a:t>
            </a:r>
          </a:p>
        </p:txBody>
      </p:sp>
      <p:grpSp>
        <p:nvGrpSpPr>
          <p:cNvPr id="17425" name="Группа 101"/>
          <p:cNvGrpSpPr>
            <a:grpSpLocks/>
          </p:cNvGrpSpPr>
          <p:nvPr/>
        </p:nvGrpSpPr>
        <p:grpSpPr bwMode="auto">
          <a:xfrm>
            <a:off x="9841221" y="2057880"/>
            <a:ext cx="2215862" cy="4653511"/>
            <a:chOff x="487379" y="7592966"/>
            <a:chExt cx="5186018" cy="2614951"/>
          </a:xfrm>
        </p:grpSpPr>
        <p:sp>
          <p:nvSpPr>
            <p:cNvPr id="113" name="Прямоугольник 112"/>
            <p:cNvSpPr/>
            <p:nvPr/>
          </p:nvSpPr>
          <p:spPr>
            <a:xfrm>
              <a:off x="536911" y="8098587"/>
              <a:ext cx="5136486" cy="210933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74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23456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15" name="Прямоугольник 4"/>
          <p:cNvSpPr>
            <a:spLocks noChangeArrowheads="1"/>
          </p:cNvSpPr>
          <p:nvPr/>
        </p:nvSpPr>
        <p:spPr bwMode="auto">
          <a:xfrm>
            <a:off x="9856035" y="2947083"/>
            <a:ext cx="2201047" cy="37648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08" tIns="35408" rIns="35408" bIns="35408">
            <a:spAutoFit/>
          </a:bodyPr>
          <a:lstStyle/>
          <a:p>
            <a:pPr algn="ctr">
              <a:defRPr/>
            </a:pPr>
            <a:r>
              <a:rPr lang="ru-RU" altLang="ru-RU" sz="1200" cap="all" dirty="0">
                <a:solidFill>
                  <a:srgbClr val="000000"/>
                </a:solidFill>
              </a:rPr>
              <a:t>В связи с нарушением требований безопасности при использовании открытого огня на землях сельскохозяйственного назначения и землях запаса существует вероятность возникновения природных пожаров, горения травы и мусора, термических аномалий, перехода огня на жилые дома, хозяйственные, садовые, дачные постройки, а также прилегающий лесной фонд.</a:t>
            </a:r>
          </a:p>
        </p:txBody>
      </p:sp>
    </p:spTree>
    <p:extLst>
      <p:ext uri="{BB962C8B-B14F-4D97-AF65-F5344CB8AC3E}">
        <p14:creationId xmlns:p14="http://schemas.microsoft.com/office/powerpoint/2010/main" val="39023103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Группа 234"/>
          <p:cNvGrpSpPr>
            <a:grpSpLocks/>
          </p:cNvGrpSpPr>
          <p:nvPr/>
        </p:nvGrpSpPr>
        <p:grpSpPr bwMode="auto">
          <a:xfrm>
            <a:off x="9867900" y="5456247"/>
            <a:ext cx="2273300" cy="1174751"/>
            <a:chOff x="793779" y="8202794"/>
            <a:chExt cx="4921221" cy="1392433"/>
          </a:xfrm>
        </p:grpSpPr>
        <p:sp>
          <p:nvSpPr>
            <p:cNvPr id="238" name="Прямоугольник 237"/>
            <p:cNvSpPr/>
            <p:nvPr/>
          </p:nvSpPr>
          <p:spPr>
            <a:xfrm>
              <a:off x="793779" y="8231018"/>
              <a:ext cx="4921221" cy="136420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32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40633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grpSp>
        <p:nvGrpSpPr>
          <p:cNvPr id="29699" name="Группа 5"/>
          <p:cNvGrpSpPr>
            <a:grpSpLocks/>
          </p:cNvGrpSpPr>
          <p:nvPr/>
        </p:nvGrpSpPr>
        <p:grpSpPr bwMode="auto">
          <a:xfrm>
            <a:off x="11537957" y="22226"/>
            <a:ext cx="577850" cy="427038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69805" y="20012"/>
              <a:ext cx="142671" cy="225449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80B209F-DAE8-4E49-9E82-C2347E06AF7B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6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endParaRPr>
            </a:p>
          </p:txBody>
        </p:sp>
      </p:grpSp>
      <p:grpSp>
        <p:nvGrpSpPr>
          <p:cNvPr id="29700" name="Группа 132"/>
          <p:cNvGrpSpPr>
            <a:grpSpLocks/>
          </p:cNvGrpSpPr>
          <p:nvPr/>
        </p:nvGrpSpPr>
        <p:grpSpPr bwMode="auto">
          <a:xfrm>
            <a:off x="11649075" y="-29022"/>
            <a:ext cx="541338" cy="403674"/>
            <a:chOff x="8738280" y="-32394"/>
            <a:chExt cx="405720" cy="408805"/>
          </a:xfrm>
        </p:grpSpPr>
        <p:sp>
          <p:nvSpPr>
            <p:cNvPr id="134" name="Равнобедренный треугольник 133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>
              <a:solidFill>
                <a:srgbClr val="FFFF00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773399">
                <a:defRPr/>
              </a:pPr>
              <a:endParaRPr lang="ru-RU" sz="3900" b="1" dirty="0">
                <a:solidFill>
                  <a:prstClr val="white"/>
                </a:solidFill>
              </a:endParaRPr>
            </a:p>
          </p:txBody>
        </p:sp>
        <p:sp>
          <p:nvSpPr>
            <p:cNvPr id="226" name="TextBox 225"/>
            <p:cNvSpPr txBox="1"/>
            <p:nvPr/>
          </p:nvSpPr>
          <p:spPr bwMode="auto">
            <a:xfrm>
              <a:off x="8869157" y="-32394"/>
              <a:ext cx="143965" cy="327272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spAutoFit/>
            </a:bodyPr>
            <a:lstStyle>
              <a:defPPr>
                <a:defRPr lang="ru-RU"/>
              </a:defPPr>
              <a:lvl1pPr defTabSz="1280006" fontAlgn="auto">
                <a:spcBef>
                  <a:spcPts val="0"/>
                </a:spcBef>
                <a:spcAft>
                  <a:spcPts val="0"/>
                </a:spcAft>
                <a:defRPr sz="28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fld id="{090E9D15-BF4E-4B8D-BF11-C8333C285A23}" type="slidenum">
                <a:rPr lang="ru-RU" sz="2100"/>
                <a:pPr>
                  <a:defRPr/>
                </a:pPr>
                <a:t>6</a:t>
              </a:fld>
              <a:endParaRPr lang="ru-RU" sz="2100" dirty="0"/>
            </a:p>
          </p:txBody>
        </p:sp>
      </p:grpSp>
      <p:sp>
        <p:nvSpPr>
          <p:cNvPr id="29701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33" tIns="27551" rIns="55133" bIns="27551" anchor="ctr"/>
          <a:lstStyle>
            <a:lvl1pPr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defTabSz="1253798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defTabSz="1253798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pic>
        <p:nvPicPr>
          <p:cNvPr id="29702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99650" y="5927725"/>
            <a:ext cx="279400" cy="25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9703" name="Группа 1"/>
          <p:cNvGrpSpPr>
            <a:grpSpLocks/>
          </p:cNvGrpSpPr>
          <p:nvPr/>
        </p:nvGrpSpPr>
        <p:grpSpPr bwMode="auto">
          <a:xfrm>
            <a:off x="352426" y="686594"/>
            <a:ext cx="9399588" cy="5955512"/>
            <a:chOff x="352229" y="809813"/>
            <a:chExt cx="11493515" cy="5832011"/>
          </a:xfrm>
        </p:grpSpPr>
        <p:pic>
          <p:nvPicPr>
            <p:cNvPr id="29724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810" y="809813"/>
              <a:ext cx="11482934" cy="5832011"/>
            </a:xfrm>
            <a:prstGeom prst="rect">
              <a:avLst/>
            </a:prstGeom>
            <a:solidFill>
              <a:srgbClr val="92D050">
                <a:alpha val="58823"/>
              </a:srgbClr>
            </a:solidFill>
            <a:ln w="0" algn="ctr">
              <a:solidFill>
                <a:srgbClr val="FF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9725" name="Группа 134"/>
            <p:cNvGrpSpPr>
              <a:grpSpLocks/>
            </p:cNvGrpSpPr>
            <p:nvPr/>
          </p:nvGrpSpPr>
          <p:grpSpPr bwMode="auto">
            <a:xfrm>
              <a:off x="352229" y="816617"/>
              <a:ext cx="11472351" cy="5825206"/>
              <a:chOff x="802758" y="1484784"/>
              <a:chExt cx="7568356" cy="5112568"/>
            </a:xfrm>
          </p:grpSpPr>
          <p:sp>
            <p:nvSpPr>
              <p:cNvPr id="136" name="Овал 135"/>
              <p:cNvSpPr>
                <a:spLocks noChangeAspect="1"/>
              </p:cNvSpPr>
              <p:nvPr/>
            </p:nvSpPr>
            <p:spPr>
              <a:xfrm>
                <a:off x="3660032" y="4358850"/>
                <a:ext cx="286379" cy="248321"/>
              </a:xfrm>
              <a:prstGeom prst="ellipse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>
                <a:solidFill>
                  <a:srgbClr val="000000"/>
                </a:solidFill>
              </a:ln>
              <a:effectLst/>
              <a:scene3d>
                <a:camera prst="orthographicFront">
                  <a:rot lat="0" lon="0" rev="0"/>
                </a:camera>
                <a:lightRig rig="glow" dir="t">
                  <a:rot lat="0" lon="0" rev="14100000"/>
                </a:lightRig>
              </a:scene3d>
              <a:sp3d prstMaterial="softEdge">
                <a:bevelT w="1270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8" tIns="45714" rIns="91428" bIns="45714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604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209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68144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4185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0236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3628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233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48379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sz="1200" b="1" dirty="0">
                    <a:solidFill>
                      <a:srgbClr val="00206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pic>
            <p:nvPicPr>
              <p:cNvPr id="29747" name="Picture 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7133" t="6158" r="24741" b="8182"/>
              <a:stretch>
                <a:fillRect/>
              </a:stretch>
            </p:blipFill>
            <p:spPr bwMode="auto">
              <a:xfrm>
                <a:off x="802758" y="1484784"/>
                <a:ext cx="7568356" cy="5112568"/>
              </a:xfrm>
              <a:prstGeom prst="rect">
                <a:avLst/>
              </a:prstGeom>
              <a:solidFill>
                <a:srgbClr val="FFFFFF"/>
              </a:solidFill>
              <a:ln w="38100" algn="ctr">
                <a:solidFill>
                  <a:srgbClr val="00206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38" name="Полилиния 137"/>
              <p:cNvSpPr/>
              <p:nvPr/>
            </p:nvSpPr>
            <p:spPr>
              <a:xfrm>
                <a:off x="5830045" y="3171055"/>
                <a:ext cx="991296" cy="86603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4870662" y="3479641"/>
                <a:ext cx="1099002" cy="1065118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6478277" y="2071097"/>
                <a:ext cx="1106981" cy="1160680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294417" y="3798181"/>
                <a:ext cx="1021215" cy="606222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4142648" y="2280139"/>
                <a:ext cx="1377244" cy="890916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5747271" y="2821657"/>
                <a:ext cx="1021215" cy="549482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3737752" y="2946087"/>
                <a:ext cx="683137" cy="690834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3260055" y="2056165"/>
                <a:ext cx="851677" cy="1094981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1691334" y="2875411"/>
                <a:ext cx="1184768" cy="980506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668214" y="4293909"/>
                <a:ext cx="801813" cy="738615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7282084" y="3147165"/>
                <a:ext cx="1012239" cy="971547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5556790" y="3844967"/>
                <a:ext cx="839710" cy="854086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4293237" y="4659235"/>
                <a:ext cx="809791" cy="759519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3926238" y="2580761"/>
                <a:ext cx="724025" cy="816259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2911007" y="2160687"/>
                <a:ext cx="558477" cy="67092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2144099" y="3317385"/>
                <a:ext cx="668177" cy="892907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006746" y="3110334"/>
                <a:ext cx="1019220" cy="594276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0" name="Прямоугольник 159"/>
              <p:cNvSpPr/>
              <p:nvPr/>
            </p:nvSpPr>
            <p:spPr>
              <a:xfrm>
                <a:off x="6493658" y="2101619"/>
                <a:ext cx="706880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Агрыз</a:t>
                </a:r>
              </a:p>
            </p:txBody>
          </p:sp>
          <p:sp>
            <p:nvSpPr>
              <p:cNvPr id="161" name="Прямоугольник 160"/>
              <p:cNvSpPr/>
              <p:nvPr/>
            </p:nvSpPr>
            <p:spPr>
              <a:xfrm>
                <a:off x="4503636" y="2500067"/>
                <a:ext cx="51991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Кукмор</a:t>
                </a: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6071705" y="2991964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Менделеевск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3721201" y="3139165"/>
                <a:ext cx="51863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Тюлячи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3479171" y="2714245"/>
                <a:ext cx="39954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Арск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1731179" y="3001614"/>
                <a:ext cx="783715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Зеленодольск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5770130" y="4048908"/>
                <a:ext cx="42131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Заинск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4323074" y="4902926"/>
                <a:ext cx="601873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Аксубаево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3139818" y="3239852"/>
                <a:ext cx="598031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Пестрецы</a:t>
                </a:r>
              </a:p>
            </p:txBody>
          </p:sp>
          <p:sp>
            <p:nvSpPr>
              <p:cNvPr id="169" name="Полилиния 168"/>
              <p:cNvSpPr/>
              <p:nvPr/>
            </p:nvSpPr>
            <p:spPr>
              <a:xfrm>
                <a:off x="4073836" y="3910666"/>
                <a:ext cx="1038168" cy="8013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3314905" y="4035095"/>
                <a:ext cx="1055122" cy="98946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400400" y="3844967"/>
                <a:ext cx="736989" cy="8262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3490427" y="3371139"/>
                <a:ext cx="1191750" cy="787391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4142512" y="4107422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Чистополь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3659734" y="3736838"/>
                <a:ext cx="84390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Рыбная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6274832" y="3864876"/>
                <a:ext cx="635268" cy="886935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6237542" y="4163147"/>
                <a:ext cx="70816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5300490" y="3040653"/>
                <a:ext cx="954396" cy="699792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5385956" y="3133963"/>
                <a:ext cx="603153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4436846" y="2894324"/>
                <a:ext cx="1033182" cy="1118872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4726457" y="3348513"/>
                <a:ext cx="621082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5287525" y="4355626"/>
                <a:ext cx="1416137" cy="944671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5889224" y="4757021"/>
                <a:ext cx="820853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6645820" y="4411371"/>
                <a:ext cx="1053127" cy="949648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6794595" y="4841623"/>
                <a:ext cx="706880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4685478" y="4500676"/>
                <a:ext cx="964278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2569938" y="4338704"/>
                <a:ext cx="1015231" cy="1214434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555068" y="3088434"/>
                <a:ext cx="985312" cy="1000415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6825330" y="3863880"/>
                <a:ext cx="1017225" cy="742597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7053708" y="5068360"/>
                <a:ext cx="628286" cy="582331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1" name="Полилиния 190"/>
              <p:cNvSpPr/>
              <p:nvPr/>
            </p:nvSpPr>
            <p:spPr>
              <a:xfrm>
                <a:off x="839657" y="4935967"/>
                <a:ext cx="919492" cy="725674"/>
              </a:xfrm>
              <a:custGeom>
                <a:avLst/>
                <a:gdLst>
                  <a:gd name="connsiteX0" fmla="*/ 797641 w 1098313"/>
                  <a:gd name="connsiteY0" fmla="*/ 215900 h 861889"/>
                  <a:gd name="connsiteX1" fmla="*/ 861141 w 1098313"/>
                  <a:gd name="connsiteY1" fmla="*/ 228600 h 861889"/>
                  <a:gd name="connsiteX2" fmla="*/ 886541 w 1098313"/>
                  <a:gd name="connsiteY2" fmla="*/ 241300 h 861889"/>
                  <a:gd name="connsiteX3" fmla="*/ 905591 w 1098313"/>
                  <a:gd name="connsiteY3" fmla="*/ 247650 h 861889"/>
                  <a:gd name="connsiteX4" fmla="*/ 930991 w 1098313"/>
                  <a:gd name="connsiteY4" fmla="*/ 260350 h 861889"/>
                  <a:gd name="connsiteX5" fmla="*/ 1096091 w 1098313"/>
                  <a:gd name="connsiteY5" fmla="*/ 266700 h 861889"/>
                  <a:gd name="connsiteX6" fmla="*/ 1089741 w 1098313"/>
                  <a:gd name="connsiteY6" fmla="*/ 323850 h 861889"/>
                  <a:gd name="connsiteX7" fmla="*/ 1064341 w 1098313"/>
                  <a:gd name="connsiteY7" fmla="*/ 330200 h 861889"/>
                  <a:gd name="connsiteX8" fmla="*/ 1057991 w 1098313"/>
                  <a:gd name="connsiteY8" fmla="*/ 355600 h 861889"/>
                  <a:gd name="connsiteX9" fmla="*/ 1064341 w 1098313"/>
                  <a:gd name="connsiteY9" fmla="*/ 387350 h 861889"/>
                  <a:gd name="connsiteX10" fmla="*/ 1070691 w 1098313"/>
                  <a:gd name="connsiteY10" fmla="*/ 431800 h 861889"/>
                  <a:gd name="connsiteX11" fmla="*/ 1051641 w 1098313"/>
                  <a:gd name="connsiteY11" fmla="*/ 444500 h 861889"/>
                  <a:gd name="connsiteX12" fmla="*/ 1007191 w 1098313"/>
                  <a:gd name="connsiteY12" fmla="*/ 438150 h 861889"/>
                  <a:gd name="connsiteX13" fmla="*/ 988141 w 1098313"/>
                  <a:gd name="connsiteY13" fmla="*/ 425450 h 861889"/>
                  <a:gd name="connsiteX14" fmla="*/ 962741 w 1098313"/>
                  <a:gd name="connsiteY14" fmla="*/ 419100 h 861889"/>
                  <a:gd name="connsiteX15" fmla="*/ 861141 w 1098313"/>
                  <a:gd name="connsiteY15" fmla="*/ 425450 h 861889"/>
                  <a:gd name="connsiteX16" fmla="*/ 873841 w 1098313"/>
                  <a:gd name="connsiteY16" fmla="*/ 463550 h 861889"/>
                  <a:gd name="connsiteX17" fmla="*/ 842091 w 1098313"/>
                  <a:gd name="connsiteY17" fmla="*/ 533400 h 861889"/>
                  <a:gd name="connsiteX18" fmla="*/ 880191 w 1098313"/>
                  <a:gd name="connsiteY18" fmla="*/ 546100 h 861889"/>
                  <a:gd name="connsiteX19" fmla="*/ 753191 w 1098313"/>
                  <a:gd name="connsiteY19" fmla="*/ 577850 h 861889"/>
                  <a:gd name="connsiteX20" fmla="*/ 715091 w 1098313"/>
                  <a:gd name="connsiteY20" fmla="*/ 565150 h 861889"/>
                  <a:gd name="connsiteX21" fmla="*/ 708741 w 1098313"/>
                  <a:gd name="connsiteY21" fmla="*/ 546100 h 861889"/>
                  <a:gd name="connsiteX22" fmla="*/ 670641 w 1098313"/>
                  <a:gd name="connsiteY22" fmla="*/ 514350 h 861889"/>
                  <a:gd name="connsiteX23" fmla="*/ 676991 w 1098313"/>
                  <a:gd name="connsiteY23" fmla="*/ 495300 h 861889"/>
                  <a:gd name="connsiteX24" fmla="*/ 696041 w 1098313"/>
                  <a:gd name="connsiteY24" fmla="*/ 488950 h 861889"/>
                  <a:gd name="connsiteX25" fmla="*/ 715091 w 1098313"/>
                  <a:gd name="connsiteY25" fmla="*/ 476250 h 861889"/>
                  <a:gd name="connsiteX26" fmla="*/ 753191 w 1098313"/>
                  <a:gd name="connsiteY26" fmla="*/ 463550 h 861889"/>
                  <a:gd name="connsiteX27" fmla="*/ 727791 w 1098313"/>
                  <a:gd name="connsiteY27" fmla="*/ 412750 h 861889"/>
                  <a:gd name="connsiteX28" fmla="*/ 689691 w 1098313"/>
                  <a:gd name="connsiteY28" fmla="*/ 400050 h 861889"/>
                  <a:gd name="connsiteX29" fmla="*/ 670641 w 1098313"/>
                  <a:gd name="connsiteY29" fmla="*/ 393700 h 861889"/>
                  <a:gd name="connsiteX30" fmla="*/ 594441 w 1098313"/>
                  <a:gd name="connsiteY30" fmla="*/ 400050 h 861889"/>
                  <a:gd name="connsiteX31" fmla="*/ 588091 w 1098313"/>
                  <a:gd name="connsiteY31" fmla="*/ 457200 h 861889"/>
                  <a:gd name="connsiteX32" fmla="*/ 569041 w 1098313"/>
                  <a:gd name="connsiteY32" fmla="*/ 469900 h 861889"/>
                  <a:gd name="connsiteX33" fmla="*/ 556341 w 1098313"/>
                  <a:gd name="connsiteY33" fmla="*/ 488950 h 861889"/>
                  <a:gd name="connsiteX34" fmla="*/ 556341 w 1098313"/>
                  <a:gd name="connsiteY34" fmla="*/ 558800 h 861889"/>
                  <a:gd name="connsiteX35" fmla="*/ 537291 w 1098313"/>
                  <a:gd name="connsiteY35" fmla="*/ 577850 h 861889"/>
                  <a:gd name="connsiteX36" fmla="*/ 486491 w 1098313"/>
                  <a:gd name="connsiteY36" fmla="*/ 609600 h 861889"/>
                  <a:gd name="connsiteX37" fmla="*/ 467441 w 1098313"/>
                  <a:gd name="connsiteY37" fmla="*/ 615950 h 861889"/>
                  <a:gd name="connsiteX38" fmla="*/ 473791 w 1098313"/>
                  <a:gd name="connsiteY38" fmla="*/ 641350 h 861889"/>
                  <a:gd name="connsiteX39" fmla="*/ 480141 w 1098313"/>
                  <a:gd name="connsiteY39" fmla="*/ 660400 h 861889"/>
                  <a:gd name="connsiteX40" fmla="*/ 461091 w 1098313"/>
                  <a:gd name="connsiteY40" fmla="*/ 762000 h 861889"/>
                  <a:gd name="connsiteX41" fmla="*/ 403941 w 1098313"/>
                  <a:gd name="connsiteY41" fmla="*/ 793750 h 861889"/>
                  <a:gd name="connsiteX42" fmla="*/ 384891 w 1098313"/>
                  <a:gd name="connsiteY42" fmla="*/ 800100 h 861889"/>
                  <a:gd name="connsiteX43" fmla="*/ 334091 w 1098313"/>
                  <a:gd name="connsiteY43" fmla="*/ 781050 h 861889"/>
                  <a:gd name="connsiteX44" fmla="*/ 315041 w 1098313"/>
                  <a:gd name="connsiteY44" fmla="*/ 774700 h 861889"/>
                  <a:gd name="connsiteX45" fmla="*/ 276941 w 1098313"/>
                  <a:gd name="connsiteY45" fmla="*/ 749300 h 861889"/>
                  <a:gd name="connsiteX46" fmla="*/ 257891 w 1098313"/>
                  <a:gd name="connsiteY46" fmla="*/ 736600 h 861889"/>
                  <a:gd name="connsiteX47" fmla="*/ 226141 w 1098313"/>
                  <a:gd name="connsiteY47" fmla="*/ 762000 h 861889"/>
                  <a:gd name="connsiteX48" fmla="*/ 188041 w 1098313"/>
                  <a:gd name="connsiteY48" fmla="*/ 787400 h 861889"/>
                  <a:gd name="connsiteX49" fmla="*/ 175341 w 1098313"/>
                  <a:gd name="connsiteY49" fmla="*/ 806450 h 861889"/>
                  <a:gd name="connsiteX50" fmla="*/ 194391 w 1098313"/>
                  <a:gd name="connsiteY50" fmla="*/ 819150 h 861889"/>
                  <a:gd name="connsiteX51" fmla="*/ 213441 w 1098313"/>
                  <a:gd name="connsiteY51" fmla="*/ 838200 h 861889"/>
                  <a:gd name="connsiteX52" fmla="*/ 175341 w 1098313"/>
                  <a:gd name="connsiteY52" fmla="*/ 857250 h 861889"/>
                  <a:gd name="connsiteX53" fmla="*/ 168991 w 1098313"/>
                  <a:gd name="connsiteY53" fmla="*/ 831850 h 861889"/>
                  <a:gd name="connsiteX54" fmla="*/ 162641 w 1098313"/>
                  <a:gd name="connsiteY54" fmla="*/ 762000 h 861889"/>
                  <a:gd name="connsiteX55" fmla="*/ 149941 w 1098313"/>
                  <a:gd name="connsiteY55" fmla="*/ 742950 h 861889"/>
                  <a:gd name="connsiteX56" fmla="*/ 137241 w 1098313"/>
                  <a:gd name="connsiteY56" fmla="*/ 704850 h 861889"/>
                  <a:gd name="connsiteX57" fmla="*/ 130891 w 1098313"/>
                  <a:gd name="connsiteY57" fmla="*/ 635000 h 861889"/>
                  <a:gd name="connsiteX58" fmla="*/ 118191 w 1098313"/>
                  <a:gd name="connsiteY58" fmla="*/ 590550 h 861889"/>
                  <a:gd name="connsiteX59" fmla="*/ 137241 w 1098313"/>
                  <a:gd name="connsiteY59" fmla="*/ 584200 h 861889"/>
                  <a:gd name="connsiteX60" fmla="*/ 194391 w 1098313"/>
                  <a:gd name="connsiteY60" fmla="*/ 577850 h 861889"/>
                  <a:gd name="connsiteX61" fmla="*/ 219791 w 1098313"/>
                  <a:gd name="connsiteY61" fmla="*/ 558800 h 861889"/>
                  <a:gd name="connsiteX62" fmla="*/ 207091 w 1098313"/>
                  <a:gd name="connsiteY62" fmla="*/ 539750 h 861889"/>
                  <a:gd name="connsiteX63" fmla="*/ 188041 w 1098313"/>
                  <a:gd name="connsiteY63" fmla="*/ 533400 h 861889"/>
                  <a:gd name="connsiteX64" fmla="*/ 162641 w 1098313"/>
                  <a:gd name="connsiteY64" fmla="*/ 495300 h 861889"/>
                  <a:gd name="connsiteX65" fmla="*/ 149941 w 1098313"/>
                  <a:gd name="connsiteY65" fmla="*/ 476250 h 861889"/>
                  <a:gd name="connsiteX66" fmla="*/ 143591 w 1098313"/>
                  <a:gd name="connsiteY66" fmla="*/ 438150 h 861889"/>
                  <a:gd name="connsiteX67" fmla="*/ 86441 w 1098313"/>
                  <a:gd name="connsiteY67" fmla="*/ 476250 h 861889"/>
                  <a:gd name="connsiteX68" fmla="*/ 48341 w 1098313"/>
                  <a:gd name="connsiteY68" fmla="*/ 488950 h 861889"/>
                  <a:gd name="connsiteX69" fmla="*/ 10241 w 1098313"/>
                  <a:gd name="connsiteY69" fmla="*/ 482600 h 861889"/>
                  <a:gd name="connsiteX70" fmla="*/ 3891 w 1098313"/>
                  <a:gd name="connsiteY70" fmla="*/ 463550 h 861889"/>
                  <a:gd name="connsiteX71" fmla="*/ 41991 w 1098313"/>
                  <a:gd name="connsiteY71" fmla="*/ 438150 h 861889"/>
                  <a:gd name="connsiteX72" fmla="*/ 54691 w 1098313"/>
                  <a:gd name="connsiteY72" fmla="*/ 419100 h 861889"/>
                  <a:gd name="connsiteX73" fmla="*/ 61041 w 1098313"/>
                  <a:gd name="connsiteY73" fmla="*/ 400050 h 861889"/>
                  <a:gd name="connsiteX74" fmla="*/ 124541 w 1098313"/>
                  <a:gd name="connsiteY74" fmla="*/ 368300 h 861889"/>
                  <a:gd name="connsiteX75" fmla="*/ 162641 w 1098313"/>
                  <a:gd name="connsiteY75" fmla="*/ 336550 h 861889"/>
                  <a:gd name="connsiteX76" fmla="*/ 175341 w 1098313"/>
                  <a:gd name="connsiteY76" fmla="*/ 292100 h 861889"/>
                  <a:gd name="connsiteX77" fmla="*/ 181691 w 1098313"/>
                  <a:gd name="connsiteY77" fmla="*/ 273050 h 861889"/>
                  <a:gd name="connsiteX78" fmla="*/ 188041 w 1098313"/>
                  <a:gd name="connsiteY78" fmla="*/ 152400 h 861889"/>
                  <a:gd name="connsiteX79" fmla="*/ 200741 w 1098313"/>
                  <a:gd name="connsiteY79" fmla="*/ 133350 h 861889"/>
                  <a:gd name="connsiteX80" fmla="*/ 245191 w 1098313"/>
                  <a:gd name="connsiteY80" fmla="*/ 146050 h 861889"/>
                  <a:gd name="connsiteX81" fmla="*/ 238841 w 1098313"/>
                  <a:gd name="connsiteY81" fmla="*/ 101600 h 861889"/>
                  <a:gd name="connsiteX82" fmla="*/ 232491 w 1098313"/>
                  <a:gd name="connsiteY82" fmla="*/ 82550 h 861889"/>
                  <a:gd name="connsiteX83" fmla="*/ 238841 w 1098313"/>
                  <a:gd name="connsiteY83" fmla="*/ 57150 h 861889"/>
                  <a:gd name="connsiteX84" fmla="*/ 295991 w 1098313"/>
                  <a:gd name="connsiteY84" fmla="*/ 82550 h 861889"/>
                  <a:gd name="connsiteX85" fmla="*/ 302341 w 1098313"/>
                  <a:gd name="connsiteY85" fmla="*/ 101600 h 861889"/>
                  <a:gd name="connsiteX86" fmla="*/ 340441 w 1098313"/>
                  <a:gd name="connsiteY86" fmla="*/ 114300 h 861889"/>
                  <a:gd name="connsiteX87" fmla="*/ 359491 w 1098313"/>
                  <a:gd name="connsiteY87" fmla="*/ 120650 h 861889"/>
                  <a:gd name="connsiteX88" fmla="*/ 378541 w 1098313"/>
                  <a:gd name="connsiteY88" fmla="*/ 127000 h 861889"/>
                  <a:gd name="connsiteX89" fmla="*/ 422991 w 1098313"/>
                  <a:gd name="connsiteY89" fmla="*/ 133350 h 861889"/>
                  <a:gd name="connsiteX90" fmla="*/ 448391 w 1098313"/>
                  <a:gd name="connsiteY90" fmla="*/ 158750 h 861889"/>
                  <a:gd name="connsiteX91" fmla="*/ 467441 w 1098313"/>
                  <a:gd name="connsiteY91" fmla="*/ 171450 h 861889"/>
                  <a:gd name="connsiteX92" fmla="*/ 492841 w 1098313"/>
                  <a:gd name="connsiteY92" fmla="*/ 120650 h 861889"/>
                  <a:gd name="connsiteX93" fmla="*/ 524591 w 1098313"/>
                  <a:gd name="connsiteY93" fmla="*/ 88900 h 861889"/>
                  <a:gd name="connsiteX94" fmla="*/ 549991 w 1098313"/>
                  <a:gd name="connsiteY94" fmla="*/ 95250 h 861889"/>
                  <a:gd name="connsiteX95" fmla="*/ 556341 w 1098313"/>
                  <a:gd name="connsiteY95" fmla="*/ 114300 h 861889"/>
                  <a:gd name="connsiteX96" fmla="*/ 569041 w 1098313"/>
                  <a:gd name="connsiteY96" fmla="*/ 158750 h 861889"/>
                  <a:gd name="connsiteX97" fmla="*/ 588091 w 1098313"/>
                  <a:gd name="connsiteY97" fmla="*/ 165100 h 861889"/>
                  <a:gd name="connsiteX98" fmla="*/ 626191 w 1098313"/>
                  <a:gd name="connsiteY98" fmla="*/ 171450 h 861889"/>
                  <a:gd name="connsiteX99" fmla="*/ 651591 w 1098313"/>
                  <a:gd name="connsiteY99" fmla="*/ 209550 h 861889"/>
                  <a:gd name="connsiteX100" fmla="*/ 676991 w 1098313"/>
                  <a:gd name="connsiteY100" fmla="*/ 203200 h 861889"/>
                  <a:gd name="connsiteX101" fmla="*/ 651591 w 1098313"/>
                  <a:gd name="connsiteY101" fmla="*/ 165100 h 861889"/>
                  <a:gd name="connsiteX102" fmla="*/ 638891 w 1098313"/>
                  <a:gd name="connsiteY102" fmla="*/ 127000 h 861889"/>
                  <a:gd name="connsiteX103" fmla="*/ 651591 w 1098313"/>
                  <a:gd name="connsiteY103" fmla="*/ 12700 h 861889"/>
                  <a:gd name="connsiteX104" fmla="*/ 664291 w 1098313"/>
                  <a:gd name="connsiteY104" fmla="*/ 50800 h 861889"/>
                  <a:gd name="connsiteX105" fmla="*/ 676991 w 1098313"/>
                  <a:gd name="connsiteY105" fmla="*/ 95250 h 861889"/>
                  <a:gd name="connsiteX106" fmla="*/ 689691 w 1098313"/>
                  <a:gd name="connsiteY106" fmla="*/ 114300 h 861889"/>
                  <a:gd name="connsiteX107" fmla="*/ 702391 w 1098313"/>
                  <a:gd name="connsiteY107" fmla="*/ 158750 h 861889"/>
                  <a:gd name="connsiteX108" fmla="*/ 721441 w 1098313"/>
                  <a:gd name="connsiteY108" fmla="*/ 215900 h 861889"/>
                  <a:gd name="connsiteX109" fmla="*/ 797641 w 1098313"/>
                  <a:gd name="connsiteY109" fmla="*/ 215900 h 86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098313" h="861889">
                    <a:moveTo>
                      <a:pt x="797641" y="215900"/>
                    </a:moveTo>
                    <a:cubicBezTo>
                      <a:pt x="820924" y="218017"/>
                      <a:pt x="838975" y="219100"/>
                      <a:pt x="861141" y="228600"/>
                    </a:cubicBezTo>
                    <a:cubicBezTo>
                      <a:pt x="869842" y="232329"/>
                      <a:pt x="877840" y="237571"/>
                      <a:pt x="886541" y="241300"/>
                    </a:cubicBezTo>
                    <a:cubicBezTo>
                      <a:pt x="892693" y="243937"/>
                      <a:pt x="899439" y="245013"/>
                      <a:pt x="905591" y="247650"/>
                    </a:cubicBezTo>
                    <a:cubicBezTo>
                      <a:pt x="914292" y="251379"/>
                      <a:pt x="921572" y="259408"/>
                      <a:pt x="930991" y="260350"/>
                    </a:cubicBezTo>
                    <a:cubicBezTo>
                      <a:pt x="985792" y="265830"/>
                      <a:pt x="1041058" y="264583"/>
                      <a:pt x="1096091" y="266700"/>
                    </a:cubicBezTo>
                    <a:cubicBezTo>
                      <a:pt x="1093974" y="285750"/>
                      <a:pt x="1098313" y="306706"/>
                      <a:pt x="1089741" y="323850"/>
                    </a:cubicBezTo>
                    <a:cubicBezTo>
                      <a:pt x="1085838" y="331656"/>
                      <a:pt x="1070512" y="324029"/>
                      <a:pt x="1064341" y="330200"/>
                    </a:cubicBezTo>
                    <a:cubicBezTo>
                      <a:pt x="1058170" y="336371"/>
                      <a:pt x="1060108" y="347133"/>
                      <a:pt x="1057991" y="355600"/>
                    </a:cubicBezTo>
                    <a:cubicBezTo>
                      <a:pt x="1060108" y="366183"/>
                      <a:pt x="1060551" y="377244"/>
                      <a:pt x="1064341" y="387350"/>
                    </a:cubicBezTo>
                    <a:cubicBezTo>
                      <a:pt x="1072668" y="409554"/>
                      <a:pt x="1089429" y="403693"/>
                      <a:pt x="1070691" y="431800"/>
                    </a:cubicBezTo>
                    <a:cubicBezTo>
                      <a:pt x="1066458" y="438150"/>
                      <a:pt x="1057991" y="440267"/>
                      <a:pt x="1051641" y="444500"/>
                    </a:cubicBezTo>
                    <a:cubicBezTo>
                      <a:pt x="1036824" y="442383"/>
                      <a:pt x="1021527" y="442451"/>
                      <a:pt x="1007191" y="438150"/>
                    </a:cubicBezTo>
                    <a:cubicBezTo>
                      <a:pt x="999881" y="435957"/>
                      <a:pt x="995156" y="428456"/>
                      <a:pt x="988141" y="425450"/>
                    </a:cubicBezTo>
                    <a:cubicBezTo>
                      <a:pt x="980119" y="422012"/>
                      <a:pt x="971208" y="421217"/>
                      <a:pt x="962741" y="419100"/>
                    </a:cubicBezTo>
                    <a:cubicBezTo>
                      <a:pt x="928874" y="421217"/>
                      <a:pt x="891491" y="410275"/>
                      <a:pt x="861141" y="425450"/>
                    </a:cubicBezTo>
                    <a:cubicBezTo>
                      <a:pt x="849167" y="431437"/>
                      <a:pt x="873841" y="463550"/>
                      <a:pt x="873841" y="463550"/>
                    </a:cubicBezTo>
                    <a:cubicBezTo>
                      <a:pt x="860966" y="476425"/>
                      <a:pt x="812474" y="503783"/>
                      <a:pt x="842091" y="533400"/>
                    </a:cubicBezTo>
                    <a:cubicBezTo>
                      <a:pt x="851557" y="542866"/>
                      <a:pt x="880191" y="546100"/>
                      <a:pt x="880191" y="546100"/>
                    </a:cubicBezTo>
                    <a:cubicBezTo>
                      <a:pt x="817372" y="587979"/>
                      <a:pt x="857316" y="570413"/>
                      <a:pt x="753191" y="577850"/>
                    </a:cubicBezTo>
                    <a:cubicBezTo>
                      <a:pt x="740491" y="573617"/>
                      <a:pt x="725984" y="572931"/>
                      <a:pt x="715091" y="565150"/>
                    </a:cubicBezTo>
                    <a:cubicBezTo>
                      <a:pt x="709644" y="561259"/>
                      <a:pt x="712454" y="551669"/>
                      <a:pt x="708741" y="546100"/>
                    </a:cubicBezTo>
                    <a:cubicBezTo>
                      <a:pt x="698962" y="531432"/>
                      <a:pt x="684698" y="523721"/>
                      <a:pt x="670641" y="514350"/>
                    </a:cubicBezTo>
                    <a:cubicBezTo>
                      <a:pt x="672758" y="508000"/>
                      <a:pt x="672258" y="500033"/>
                      <a:pt x="676991" y="495300"/>
                    </a:cubicBezTo>
                    <a:cubicBezTo>
                      <a:pt x="681724" y="490567"/>
                      <a:pt x="690054" y="491943"/>
                      <a:pt x="696041" y="488950"/>
                    </a:cubicBezTo>
                    <a:cubicBezTo>
                      <a:pt x="702867" y="485537"/>
                      <a:pt x="708117" y="479350"/>
                      <a:pt x="715091" y="476250"/>
                    </a:cubicBezTo>
                    <a:cubicBezTo>
                      <a:pt x="727324" y="470813"/>
                      <a:pt x="753191" y="463550"/>
                      <a:pt x="753191" y="463550"/>
                    </a:cubicBezTo>
                    <a:cubicBezTo>
                      <a:pt x="747595" y="429973"/>
                      <a:pt x="756363" y="425449"/>
                      <a:pt x="727791" y="412750"/>
                    </a:cubicBezTo>
                    <a:cubicBezTo>
                      <a:pt x="715558" y="407313"/>
                      <a:pt x="702391" y="404283"/>
                      <a:pt x="689691" y="400050"/>
                    </a:cubicBezTo>
                    <a:lnTo>
                      <a:pt x="670641" y="393700"/>
                    </a:lnTo>
                    <a:cubicBezTo>
                      <a:pt x="645241" y="395817"/>
                      <a:pt x="614643" y="384510"/>
                      <a:pt x="594441" y="400050"/>
                    </a:cubicBezTo>
                    <a:cubicBezTo>
                      <a:pt x="579249" y="411736"/>
                      <a:pt x="594641" y="439187"/>
                      <a:pt x="588091" y="457200"/>
                    </a:cubicBezTo>
                    <a:cubicBezTo>
                      <a:pt x="585483" y="464372"/>
                      <a:pt x="575391" y="465667"/>
                      <a:pt x="569041" y="469900"/>
                    </a:cubicBezTo>
                    <a:cubicBezTo>
                      <a:pt x="564808" y="476250"/>
                      <a:pt x="557184" y="481365"/>
                      <a:pt x="556341" y="488950"/>
                    </a:cubicBezTo>
                    <a:cubicBezTo>
                      <a:pt x="551593" y="531678"/>
                      <a:pt x="576006" y="519470"/>
                      <a:pt x="556341" y="558800"/>
                    </a:cubicBezTo>
                    <a:cubicBezTo>
                      <a:pt x="552325" y="566832"/>
                      <a:pt x="543040" y="570951"/>
                      <a:pt x="537291" y="577850"/>
                    </a:cubicBezTo>
                    <a:cubicBezTo>
                      <a:pt x="510199" y="610361"/>
                      <a:pt x="544051" y="590413"/>
                      <a:pt x="486491" y="609600"/>
                    </a:cubicBezTo>
                    <a:lnTo>
                      <a:pt x="467441" y="615950"/>
                    </a:lnTo>
                    <a:cubicBezTo>
                      <a:pt x="469558" y="624417"/>
                      <a:pt x="471393" y="632959"/>
                      <a:pt x="473791" y="641350"/>
                    </a:cubicBezTo>
                    <a:cubicBezTo>
                      <a:pt x="475630" y="647786"/>
                      <a:pt x="480141" y="653707"/>
                      <a:pt x="480141" y="660400"/>
                    </a:cubicBezTo>
                    <a:cubicBezTo>
                      <a:pt x="480141" y="711851"/>
                      <a:pt x="487182" y="730691"/>
                      <a:pt x="461091" y="762000"/>
                    </a:cubicBezTo>
                    <a:cubicBezTo>
                      <a:pt x="439156" y="788322"/>
                      <a:pt x="440751" y="781480"/>
                      <a:pt x="403941" y="793750"/>
                    </a:cubicBezTo>
                    <a:lnTo>
                      <a:pt x="384891" y="800100"/>
                    </a:lnTo>
                    <a:cubicBezTo>
                      <a:pt x="323635" y="787849"/>
                      <a:pt x="377694" y="802851"/>
                      <a:pt x="334091" y="781050"/>
                    </a:cubicBezTo>
                    <a:cubicBezTo>
                      <a:pt x="328104" y="778057"/>
                      <a:pt x="320892" y="777951"/>
                      <a:pt x="315041" y="774700"/>
                    </a:cubicBezTo>
                    <a:cubicBezTo>
                      <a:pt x="301698" y="767287"/>
                      <a:pt x="289641" y="757767"/>
                      <a:pt x="276941" y="749300"/>
                    </a:cubicBezTo>
                    <a:lnTo>
                      <a:pt x="257891" y="736600"/>
                    </a:lnTo>
                    <a:cubicBezTo>
                      <a:pt x="194323" y="752492"/>
                      <a:pt x="259544" y="728597"/>
                      <a:pt x="226141" y="762000"/>
                    </a:cubicBezTo>
                    <a:cubicBezTo>
                      <a:pt x="215348" y="772793"/>
                      <a:pt x="188041" y="787400"/>
                      <a:pt x="188041" y="787400"/>
                    </a:cubicBezTo>
                    <a:cubicBezTo>
                      <a:pt x="183808" y="793750"/>
                      <a:pt x="173844" y="798966"/>
                      <a:pt x="175341" y="806450"/>
                    </a:cubicBezTo>
                    <a:cubicBezTo>
                      <a:pt x="176838" y="813934"/>
                      <a:pt x="188528" y="814264"/>
                      <a:pt x="194391" y="819150"/>
                    </a:cubicBezTo>
                    <a:cubicBezTo>
                      <a:pt x="201290" y="824899"/>
                      <a:pt x="207091" y="831850"/>
                      <a:pt x="213441" y="838200"/>
                    </a:cubicBezTo>
                    <a:cubicBezTo>
                      <a:pt x="211744" y="839331"/>
                      <a:pt x="181527" y="861889"/>
                      <a:pt x="175341" y="857250"/>
                    </a:cubicBezTo>
                    <a:cubicBezTo>
                      <a:pt x="168359" y="852014"/>
                      <a:pt x="171108" y="840317"/>
                      <a:pt x="168991" y="831850"/>
                    </a:cubicBezTo>
                    <a:cubicBezTo>
                      <a:pt x="166874" y="808567"/>
                      <a:pt x="167540" y="784860"/>
                      <a:pt x="162641" y="762000"/>
                    </a:cubicBezTo>
                    <a:cubicBezTo>
                      <a:pt x="161042" y="754538"/>
                      <a:pt x="153041" y="749924"/>
                      <a:pt x="149941" y="742950"/>
                    </a:cubicBezTo>
                    <a:cubicBezTo>
                      <a:pt x="144504" y="730717"/>
                      <a:pt x="137241" y="704850"/>
                      <a:pt x="137241" y="704850"/>
                    </a:cubicBezTo>
                    <a:cubicBezTo>
                      <a:pt x="135124" y="681567"/>
                      <a:pt x="133981" y="658174"/>
                      <a:pt x="130891" y="635000"/>
                    </a:cubicBezTo>
                    <a:cubicBezTo>
                      <a:pt x="129119" y="621711"/>
                      <a:pt x="122544" y="603610"/>
                      <a:pt x="118191" y="590550"/>
                    </a:cubicBezTo>
                    <a:cubicBezTo>
                      <a:pt x="124541" y="588433"/>
                      <a:pt x="130639" y="585300"/>
                      <a:pt x="137241" y="584200"/>
                    </a:cubicBezTo>
                    <a:cubicBezTo>
                      <a:pt x="156147" y="581049"/>
                      <a:pt x="176071" y="583487"/>
                      <a:pt x="194391" y="577850"/>
                    </a:cubicBezTo>
                    <a:cubicBezTo>
                      <a:pt x="204506" y="574738"/>
                      <a:pt x="211324" y="565150"/>
                      <a:pt x="219791" y="558800"/>
                    </a:cubicBezTo>
                    <a:cubicBezTo>
                      <a:pt x="215558" y="552450"/>
                      <a:pt x="213050" y="544518"/>
                      <a:pt x="207091" y="539750"/>
                    </a:cubicBezTo>
                    <a:cubicBezTo>
                      <a:pt x="201864" y="535569"/>
                      <a:pt x="192774" y="538133"/>
                      <a:pt x="188041" y="533400"/>
                    </a:cubicBezTo>
                    <a:cubicBezTo>
                      <a:pt x="177248" y="522607"/>
                      <a:pt x="171108" y="508000"/>
                      <a:pt x="162641" y="495300"/>
                    </a:cubicBezTo>
                    <a:lnTo>
                      <a:pt x="149941" y="476250"/>
                    </a:lnTo>
                    <a:cubicBezTo>
                      <a:pt x="147824" y="463550"/>
                      <a:pt x="155971" y="441687"/>
                      <a:pt x="143591" y="438150"/>
                    </a:cubicBezTo>
                    <a:cubicBezTo>
                      <a:pt x="133333" y="435219"/>
                      <a:pt x="101095" y="471365"/>
                      <a:pt x="86441" y="476250"/>
                    </a:cubicBezTo>
                    <a:lnTo>
                      <a:pt x="48341" y="488950"/>
                    </a:lnTo>
                    <a:cubicBezTo>
                      <a:pt x="35641" y="486833"/>
                      <a:pt x="21420" y="488988"/>
                      <a:pt x="10241" y="482600"/>
                    </a:cubicBezTo>
                    <a:cubicBezTo>
                      <a:pt x="4429" y="479279"/>
                      <a:pt x="0" y="468997"/>
                      <a:pt x="3891" y="463550"/>
                    </a:cubicBezTo>
                    <a:cubicBezTo>
                      <a:pt x="12763" y="451130"/>
                      <a:pt x="41991" y="438150"/>
                      <a:pt x="41991" y="438150"/>
                    </a:cubicBezTo>
                    <a:cubicBezTo>
                      <a:pt x="46224" y="431800"/>
                      <a:pt x="51278" y="425926"/>
                      <a:pt x="54691" y="419100"/>
                    </a:cubicBezTo>
                    <a:cubicBezTo>
                      <a:pt x="57684" y="413113"/>
                      <a:pt x="56756" y="405192"/>
                      <a:pt x="61041" y="400050"/>
                    </a:cubicBezTo>
                    <a:cubicBezTo>
                      <a:pt x="90469" y="364736"/>
                      <a:pt x="84852" y="394760"/>
                      <a:pt x="124541" y="368300"/>
                    </a:cubicBezTo>
                    <a:cubicBezTo>
                      <a:pt x="151063" y="350619"/>
                      <a:pt x="138195" y="360996"/>
                      <a:pt x="162641" y="336550"/>
                    </a:cubicBezTo>
                    <a:cubicBezTo>
                      <a:pt x="177866" y="290875"/>
                      <a:pt x="159394" y="347914"/>
                      <a:pt x="175341" y="292100"/>
                    </a:cubicBezTo>
                    <a:cubicBezTo>
                      <a:pt x="177180" y="285664"/>
                      <a:pt x="179574" y="279400"/>
                      <a:pt x="181691" y="273050"/>
                    </a:cubicBezTo>
                    <a:cubicBezTo>
                      <a:pt x="183808" y="232833"/>
                      <a:pt x="182600" y="192303"/>
                      <a:pt x="188041" y="152400"/>
                    </a:cubicBezTo>
                    <a:cubicBezTo>
                      <a:pt x="189072" y="144838"/>
                      <a:pt x="193501" y="135763"/>
                      <a:pt x="200741" y="133350"/>
                    </a:cubicBezTo>
                    <a:cubicBezTo>
                      <a:pt x="204728" y="132021"/>
                      <a:pt x="239265" y="144075"/>
                      <a:pt x="245191" y="146050"/>
                    </a:cubicBezTo>
                    <a:cubicBezTo>
                      <a:pt x="243074" y="131233"/>
                      <a:pt x="241776" y="116276"/>
                      <a:pt x="238841" y="101600"/>
                    </a:cubicBezTo>
                    <a:cubicBezTo>
                      <a:pt x="237528" y="95036"/>
                      <a:pt x="232491" y="89243"/>
                      <a:pt x="232491" y="82550"/>
                    </a:cubicBezTo>
                    <a:cubicBezTo>
                      <a:pt x="232491" y="73823"/>
                      <a:pt x="236724" y="65617"/>
                      <a:pt x="238841" y="57150"/>
                    </a:cubicBezTo>
                    <a:cubicBezTo>
                      <a:pt x="284181" y="72263"/>
                      <a:pt x="265802" y="62424"/>
                      <a:pt x="295991" y="82550"/>
                    </a:cubicBezTo>
                    <a:cubicBezTo>
                      <a:pt x="298108" y="88900"/>
                      <a:pt x="296894" y="97709"/>
                      <a:pt x="302341" y="101600"/>
                    </a:cubicBezTo>
                    <a:cubicBezTo>
                      <a:pt x="313234" y="109381"/>
                      <a:pt x="327741" y="110067"/>
                      <a:pt x="340441" y="114300"/>
                    </a:cubicBezTo>
                    <a:lnTo>
                      <a:pt x="359491" y="120650"/>
                    </a:lnTo>
                    <a:cubicBezTo>
                      <a:pt x="365841" y="122767"/>
                      <a:pt x="371915" y="126053"/>
                      <a:pt x="378541" y="127000"/>
                    </a:cubicBezTo>
                    <a:lnTo>
                      <a:pt x="422991" y="133350"/>
                    </a:lnTo>
                    <a:cubicBezTo>
                      <a:pt x="464555" y="147205"/>
                      <a:pt x="423761" y="127962"/>
                      <a:pt x="448391" y="158750"/>
                    </a:cubicBezTo>
                    <a:cubicBezTo>
                      <a:pt x="453159" y="164709"/>
                      <a:pt x="461091" y="167217"/>
                      <a:pt x="467441" y="171450"/>
                    </a:cubicBezTo>
                    <a:cubicBezTo>
                      <a:pt x="504678" y="159038"/>
                      <a:pt x="476626" y="174699"/>
                      <a:pt x="492841" y="120650"/>
                    </a:cubicBezTo>
                    <a:cubicBezTo>
                      <a:pt x="498133" y="103011"/>
                      <a:pt x="510833" y="98072"/>
                      <a:pt x="524591" y="88900"/>
                    </a:cubicBezTo>
                    <a:cubicBezTo>
                      <a:pt x="533058" y="91017"/>
                      <a:pt x="543176" y="89798"/>
                      <a:pt x="549991" y="95250"/>
                    </a:cubicBezTo>
                    <a:cubicBezTo>
                      <a:pt x="555218" y="99431"/>
                      <a:pt x="554502" y="107864"/>
                      <a:pt x="556341" y="114300"/>
                    </a:cubicBezTo>
                    <a:cubicBezTo>
                      <a:pt x="556407" y="114531"/>
                      <a:pt x="565996" y="155705"/>
                      <a:pt x="569041" y="158750"/>
                    </a:cubicBezTo>
                    <a:cubicBezTo>
                      <a:pt x="573774" y="163483"/>
                      <a:pt x="581557" y="163648"/>
                      <a:pt x="588091" y="165100"/>
                    </a:cubicBezTo>
                    <a:cubicBezTo>
                      <a:pt x="600660" y="167893"/>
                      <a:pt x="613491" y="169333"/>
                      <a:pt x="626191" y="171450"/>
                    </a:cubicBezTo>
                    <a:cubicBezTo>
                      <a:pt x="630306" y="187910"/>
                      <a:pt x="628853" y="206302"/>
                      <a:pt x="651591" y="209550"/>
                    </a:cubicBezTo>
                    <a:cubicBezTo>
                      <a:pt x="660231" y="210784"/>
                      <a:pt x="668524" y="205317"/>
                      <a:pt x="676991" y="203200"/>
                    </a:cubicBezTo>
                    <a:cubicBezTo>
                      <a:pt x="655983" y="140177"/>
                      <a:pt x="691229" y="236449"/>
                      <a:pt x="651591" y="165100"/>
                    </a:cubicBezTo>
                    <a:cubicBezTo>
                      <a:pt x="645090" y="153398"/>
                      <a:pt x="638891" y="127000"/>
                      <a:pt x="638891" y="127000"/>
                    </a:cubicBezTo>
                    <a:cubicBezTo>
                      <a:pt x="643124" y="88900"/>
                      <a:pt x="639469" y="49067"/>
                      <a:pt x="651591" y="12700"/>
                    </a:cubicBezTo>
                    <a:cubicBezTo>
                      <a:pt x="655824" y="0"/>
                      <a:pt x="661044" y="37813"/>
                      <a:pt x="664291" y="50800"/>
                    </a:cubicBezTo>
                    <a:cubicBezTo>
                      <a:pt x="666326" y="58938"/>
                      <a:pt x="672436" y="86140"/>
                      <a:pt x="676991" y="95250"/>
                    </a:cubicBezTo>
                    <a:cubicBezTo>
                      <a:pt x="680404" y="102076"/>
                      <a:pt x="686278" y="107474"/>
                      <a:pt x="689691" y="114300"/>
                    </a:cubicBezTo>
                    <a:cubicBezTo>
                      <a:pt x="695182" y="125282"/>
                      <a:pt x="699136" y="148170"/>
                      <a:pt x="702391" y="158750"/>
                    </a:cubicBezTo>
                    <a:cubicBezTo>
                      <a:pt x="708296" y="177942"/>
                      <a:pt x="702391" y="209550"/>
                      <a:pt x="721441" y="215900"/>
                    </a:cubicBezTo>
                    <a:cubicBezTo>
                      <a:pt x="752539" y="226266"/>
                      <a:pt x="774358" y="213783"/>
                      <a:pt x="797641" y="2159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2572929" y="2319957"/>
                <a:ext cx="992294" cy="111090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7450252" y="3274301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6734407" y="3501389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7035344" y="4055877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7155717" y="5251225"/>
                <a:ext cx="42131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2845284" y="4671660"/>
                <a:ext cx="519916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3931224" y="4978770"/>
                <a:ext cx="1072076" cy="994443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886801" y="4521865"/>
                <a:ext cx="851677" cy="960597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0" name="Прямоугольник 199"/>
              <p:cNvSpPr/>
              <p:nvPr/>
            </p:nvSpPr>
            <p:spPr>
              <a:xfrm>
                <a:off x="2152490" y="4661906"/>
                <a:ext cx="519916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Тетюши</a:t>
                </a:r>
              </a:p>
            </p:txBody>
          </p:sp>
          <p:sp>
            <p:nvSpPr>
              <p:cNvPr id="201" name="Полилиния 200"/>
              <p:cNvSpPr/>
              <p:nvPr/>
            </p:nvSpPr>
            <p:spPr>
              <a:xfrm>
                <a:off x="3315903" y="4675162"/>
                <a:ext cx="725022" cy="99941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2" name="Прямоугольник 201"/>
              <p:cNvSpPr/>
              <p:nvPr/>
            </p:nvSpPr>
            <p:spPr>
              <a:xfrm>
                <a:off x="3260192" y="4729850"/>
                <a:ext cx="1062882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Базарные Матаки</a:t>
                </a: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4886618" y="4871263"/>
                <a:ext cx="929465" cy="692825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5600671" y="5077319"/>
                <a:ext cx="1091024" cy="876980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5" name="Прямоугольник 204"/>
              <p:cNvSpPr/>
              <p:nvPr/>
            </p:nvSpPr>
            <p:spPr>
              <a:xfrm>
                <a:off x="5708662" y="5329241"/>
                <a:ext cx="820852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Лениногорск</a:t>
                </a: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6438386" y="5107182"/>
                <a:ext cx="737987" cy="932725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6552566" y="5389846"/>
                <a:ext cx="603154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Бугульма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>
                <a:off x="6946001" y="5497394"/>
                <a:ext cx="643245" cy="1058150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508491" y="2571123"/>
                <a:ext cx="782435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Высокая Гора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 rot="21436068">
                <a:off x="1682359" y="4005232"/>
                <a:ext cx="893563" cy="632103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994979" y="4235597"/>
                <a:ext cx="519916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Апастово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1403120" y="4400421"/>
                <a:ext cx="884587" cy="901867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1630013" y="4559884"/>
                <a:ext cx="51991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Буинск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2727508" y="3463714"/>
                <a:ext cx="1023209" cy="921775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2899069" y="3691931"/>
                <a:ext cx="51991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Лаишево</a:t>
                </a:r>
              </a:p>
            </p:txBody>
          </p:sp>
          <p:sp>
            <p:nvSpPr>
              <p:cNvPr id="216" name="Полилиния 215"/>
              <p:cNvSpPr/>
              <p:nvPr/>
            </p:nvSpPr>
            <p:spPr>
              <a:xfrm>
                <a:off x="2570935" y="3147165"/>
                <a:ext cx="445784" cy="381253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7" name="Прямоугольник 216"/>
              <p:cNvSpPr/>
              <p:nvPr/>
            </p:nvSpPr>
            <p:spPr>
              <a:xfrm>
                <a:off x="2755644" y="3065698"/>
                <a:ext cx="484059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Казань</a:t>
                </a: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827089" y="5019953"/>
                <a:ext cx="1024464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Старое Дрожжаное</a:t>
                </a:r>
              </a:p>
            </p:txBody>
          </p:sp>
          <p:sp>
            <p:nvSpPr>
              <p:cNvPr id="219" name="Полилиния 218"/>
              <p:cNvSpPr/>
              <p:nvPr/>
            </p:nvSpPr>
            <p:spPr>
              <a:xfrm>
                <a:off x="3682902" y="1816265"/>
                <a:ext cx="737987" cy="787391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3813403" y="2092887"/>
                <a:ext cx="548088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Балтаси</a:t>
                </a:r>
              </a:p>
            </p:txBody>
          </p:sp>
          <p:sp>
            <p:nvSpPr>
              <p:cNvPr id="221" name="Прямоугольник 220"/>
              <p:cNvSpPr/>
              <p:nvPr/>
            </p:nvSpPr>
            <p:spPr>
              <a:xfrm>
                <a:off x="5020990" y="5120262"/>
                <a:ext cx="724809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Черемшан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5292473" y="3753233"/>
                <a:ext cx="89512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Нижнекамск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7030222" y="5883028"/>
                <a:ext cx="649254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Бавлы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2845284" y="2403563"/>
                <a:ext cx="632608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489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Большая. Атня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997406" y="3861901"/>
                <a:ext cx="1125631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Больше Кайбицы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3910727" y="2893962"/>
                <a:ext cx="676147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489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Богатые Сабы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5989109" y="3224862"/>
                <a:ext cx="1205027" cy="145487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Набережные</a:t>
                </a: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Челны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149929" y="3487831"/>
                <a:ext cx="924579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Верхний  Услон</a:t>
                </a:r>
              </a:p>
            </p:txBody>
          </p:sp>
          <p:sp>
            <p:nvSpPr>
              <p:cNvPr id="230" name="Прямоугольник 229"/>
              <p:cNvSpPr/>
              <p:nvPr/>
            </p:nvSpPr>
            <p:spPr>
              <a:xfrm>
                <a:off x="4084886" y="5112281"/>
                <a:ext cx="601873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Нурлат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3479171" y="4142629"/>
                <a:ext cx="715845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Алексеевск</a:t>
                </a:r>
              </a:p>
            </p:txBody>
          </p:sp>
        </p:grpSp>
        <p:sp>
          <p:nvSpPr>
            <p:cNvPr id="231" name="Прямоугольник 230"/>
            <p:cNvSpPr/>
            <p:nvPr/>
          </p:nvSpPr>
          <p:spPr>
            <a:xfrm>
              <a:off x="2728189" y="3880661"/>
              <a:ext cx="1207390" cy="210976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489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</a:t>
              </a:r>
            </a:p>
            <a:p>
              <a:pPr algn="ctr" defTabSz="552489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 Устье</a:t>
              </a:r>
            </a:p>
          </p:txBody>
        </p:sp>
        <p:pic>
          <p:nvPicPr>
            <p:cNvPr id="29727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6756" y="303055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00206" y="352620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9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6281" y="4068344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4487" y="225137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1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09039" y="217537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2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7669" y="274134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3275" y="3281216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4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8230" y="4537899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5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30055" y="5136752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6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07892" y="4755664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7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436" y="3593118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5410" y="289445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9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6529" y="4810105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47207" y="4430151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1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28612" y="313263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2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12993" y="3695195"/>
              <a:ext cx="445953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7004" y="177501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29704" name="Группа 101"/>
          <p:cNvGrpSpPr>
            <a:grpSpLocks/>
          </p:cNvGrpSpPr>
          <p:nvPr/>
        </p:nvGrpSpPr>
        <p:grpSpPr bwMode="auto">
          <a:xfrm>
            <a:off x="9867910" y="788997"/>
            <a:ext cx="2263775" cy="1627187"/>
            <a:chOff x="517062" y="7636898"/>
            <a:chExt cx="5186018" cy="2066682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3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10125087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7" tIns="38326" rIns="76637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510839" y="1768483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50" name="Прямоугольник 149"/>
          <p:cNvSpPr>
            <a:spLocks noChangeAspect="1"/>
          </p:cNvSpPr>
          <p:nvPr/>
        </p:nvSpPr>
        <p:spPr>
          <a:xfrm>
            <a:off x="10131440" y="2066929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7" tIns="38326" rIns="76637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2" name="Прямоугольник 231"/>
          <p:cNvSpPr/>
          <p:nvPr/>
        </p:nvSpPr>
        <p:spPr>
          <a:xfrm>
            <a:off x="10510839" y="2082808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33" name="Прямоугольник 232"/>
          <p:cNvSpPr>
            <a:spLocks noChangeAspect="1"/>
          </p:cNvSpPr>
          <p:nvPr/>
        </p:nvSpPr>
        <p:spPr>
          <a:xfrm>
            <a:off x="10125087" y="120650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54" tIns="38336" rIns="76654" bIns="3833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4" name="Прямоугольник 233"/>
          <p:cNvSpPr/>
          <p:nvPr/>
        </p:nvSpPr>
        <p:spPr>
          <a:xfrm>
            <a:off x="10510839" y="1238261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893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35" name="Прямоугольник 234"/>
          <p:cNvSpPr>
            <a:spLocks noChangeAspect="1"/>
          </p:cNvSpPr>
          <p:nvPr/>
        </p:nvSpPr>
        <p:spPr>
          <a:xfrm>
            <a:off x="10125086" y="1495428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7" tIns="38326" rIns="76637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6" name="Прямоугольник 235"/>
          <p:cNvSpPr/>
          <p:nvPr/>
        </p:nvSpPr>
        <p:spPr>
          <a:xfrm>
            <a:off x="10490218" y="1466857"/>
            <a:ext cx="1573213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9713" name="Прямоугольник 237"/>
          <p:cNvSpPr>
            <a:spLocks noChangeArrowheads="1"/>
          </p:cNvSpPr>
          <p:nvPr/>
        </p:nvSpPr>
        <p:spPr bwMode="auto">
          <a:xfrm>
            <a:off x="10164764" y="5791202"/>
            <a:ext cx="1916112" cy="65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614" tIns="38316" rIns="76614" bIns="38316">
            <a:spAutoFit/>
          </a:bodyPr>
          <a:lstStyle/>
          <a:p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Показатели аварий на объектах энергетического комплекса (согласно статистических данных 2016-2021 гг.) </a:t>
            </a:r>
          </a:p>
        </p:txBody>
      </p:sp>
      <p:grpSp>
        <p:nvGrpSpPr>
          <p:cNvPr id="29714" name="Группа 101"/>
          <p:cNvGrpSpPr>
            <a:grpSpLocks/>
          </p:cNvGrpSpPr>
          <p:nvPr/>
        </p:nvGrpSpPr>
        <p:grpSpPr bwMode="auto">
          <a:xfrm>
            <a:off x="9867900" y="2449523"/>
            <a:ext cx="2249488" cy="2505075"/>
            <a:chOff x="487379" y="7592966"/>
            <a:chExt cx="5186018" cy="2110614"/>
          </a:xfrm>
        </p:grpSpPr>
        <p:sp>
          <p:nvSpPr>
            <p:cNvPr id="253" name="Прямоугольник 252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9715" name="Прямоугольник 4"/>
          <p:cNvSpPr>
            <a:spLocks noChangeArrowheads="1"/>
          </p:cNvSpPr>
          <p:nvPr/>
        </p:nvSpPr>
        <p:spPr bwMode="auto">
          <a:xfrm>
            <a:off x="9933000" y="2668590"/>
            <a:ext cx="2151063" cy="22884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58" tIns="35858" rIns="35858" bIns="35858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  <a:cs typeface="Arial" charset="0"/>
              </a:rPr>
              <a:t>СОХРАНЯЕТСЯ ВЕРОЯТНОСТЬ ВОЗНИКНОВЕНИЯ ЧРЕЗВЫЧАЙНЫХ СИТУАЦИЙ И ПРОИСШЕСТВИЙ НА СИСТЕМАХ ЭЛЕКТРОСНАБЖЕНИЯ, СВЯЗАННЫХ С ПОВРЕЖДЕНИЕМ (ОБРЫВОМ) ЛЭП И ЛИНИЙ СВЯЗИ</a:t>
            </a:r>
          </a:p>
        </p:txBody>
      </p:sp>
      <p:pic>
        <p:nvPicPr>
          <p:cNvPr id="147" name="Picture 2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5195" y="771856"/>
            <a:ext cx="304259" cy="295738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7" name="Прямоугольник 109"/>
          <p:cNvSpPr>
            <a:spLocks noChangeArrowheads="1"/>
          </p:cNvSpPr>
          <p:nvPr/>
        </p:nvSpPr>
        <p:spPr bwMode="auto">
          <a:xfrm>
            <a:off x="5381974" y="778168"/>
            <a:ext cx="4147063" cy="27398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969" tIns="28986" rIns="57969" bIns="28986">
            <a:spAutoFit/>
          </a:bodyPr>
          <a:lstStyle/>
          <a:p>
            <a:r>
              <a:rPr lang="ru-RU" sz="1400" b="1" dirty="0" smtClean="0">
                <a:solidFill>
                  <a:srgbClr val="000000"/>
                </a:solidFill>
              </a:rPr>
              <a:t>Ветер порывами до 15-17 м/с</a:t>
            </a:r>
            <a:endParaRPr lang="ru-RU" sz="14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51081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385" y="645344"/>
            <a:ext cx="12226633" cy="62142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9308559" y="625475"/>
            <a:ext cx="2873916" cy="274638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6624" tIns="28312" rIns="56624" bIns="2831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89" name="Text Box 2"/>
          <p:cNvSpPr txBox="1">
            <a:spLocks noChangeArrowheads="1"/>
          </p:cNvSpPr>
          <p:nvPr/>
        </p:nvSpPr>
        <p:spPr bwMode="auto">
          <a:xfrm>
            <a:off x="0" y="-7938"/>
            <a:ext cx="12190413" cy="63341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5133" tIns="27551" rIns="55133" bIns="27551" anchor="ctr"/>
          <a:lstStyle>
            <a:defPPr>
              <a:defRPr lang="ru-RU"/>
            </a:defPPr>
            <a:lvl1pPr algn="ctr" defTabSz="1253798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70000" eaLnBrk="0" hangingPunct="0">
              <a:defRPr>
                <a:cs typeface="Arial" charset="0"/>
              </a:defRPr>
            </a:lvl2pPr>
            <a:lvl3pPr marL="1143000" indent="-228600" defTabSz="1270000" eaLnBrk="0" hangingPunct="0">
              <a:defRPr>
                <a:cs typeface="Arial" charset="0"/>
              </a:defRPr>
            </a:lvl3pPr>
            <a:lvl4pPr marL="1600200" indent="-228600" defTabSz="1270000" eaLnBrk="0" hangingPunct="0">
              <a:defRPr>
                <a:cs typeface="Arial" charset="0"/>
              </a:defRPr>
            </a:lvl4pPr>
            <a:lvl5pPr marL="2057400" indent="-228600" defTabSz="1270000" eaLnBrk="0" hangingPunct="0">
              <a:defRPr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9pPr>
          </a:lstStyle>
          <a:p>
            <a:r>
              <a:rPr lang="ru-RU" dirty="0"/>
              <a:t>ИНФОРМАЦИОННЫЕ МАТЕРИАЛЫ ПО ОСАДКАМ И ПОРЫВАМ ВЕТРА</a:t>
            </a:r>
          </a:p>
          <a:p>
            <a:r>
              <a:rPr lang="ru-RU" dirty="0"/>
              <a:t>НА ТЕРРИТОРИИ  ЛАИШЕВСКОГО </a:t>
            </a:r>
            <a:r>
              <a:rPr lang="ru-RU" dirty="0" smtClean="0"/>
              <a:t>РАЙОНА</a:t>
            </a:r>
            <a:endParaRPr lang="ru-RU" dirty="0"/>
          </a:p>
        </p:txBody>
      </p:sp>
      <p:grpSp>
        <p:nvGrpSpPr>
          <p:cNvPr id="15366" name="Группа 183"/>
          <p:cNvGrpSpPr>
            <a:grpSpLocks/>
          </p:cNvGrpSpPr>
          <p:nvPr/>
        </p:nvGrpSpPr>
        <p:grpSpPr bwMode="auto">
          <a:xfrm>
            <a:off x="9308560" y="3216275"/>
            <a:ext cx="3308046" cy="3636963"/>
            <a:chOff x="7765298" y="3847974"/>
            <a:chExt cx="2974022" cy="4352141"/>
          </a:xfrm>
        </p:grpSpPr>
        <p:sp>
          <p:nvSpPr>
            <p:cNvPr id="15382" name="Text Box 97"/>
            <p:cNvSpPr txBox="1">
              <a:spLocks noChangeArrowheads="1"/>
            </p:cNvSpPr>
            <p:nvPr/>
          </p:nvSpPr>
          <p:spPr bwMode="auto">
            <a:xfrm>
              <a:off x="7955723" y="7320504"/>
              <a:ext cx="1642836" cy="2467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2" tIns="63992" rIns="127982" bIns="63992">
              <a:spAutoFit/>
            </a:bodyPr>
            <a:lstStyle>
              <a:lvl1pPr defTabSz="1279525">
                <a:defRPr sz="23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 defTabSz="1279525">
                <a:defRPr sz="23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endParaRPr lang="ru-RU" altLang="ru-RU" sz="500" smtClean="0">
                <a:solidFill>
                  <a:srgbClr val="000000"/>
                </a:solidFill>
                <a:latin typeface="Times New Roman" pitchFamily="18" charset="0"/>
                <a:cs typeface="Arial" charset="0"/>
              </a:endParaRPr>
            </a:p>
          </p:txBody>
        </p:sp>
        <p:grpSp>
          <p:nvGrpSpPr>
            <p:cNvPr id="15383" name="Группа 185"/>
            <p:cNvGrpSpPr>
              <a:grpSpLocks/>
            </p:cNvGrpSpPr>
            <p:nvPr/>
          </p:nvGrpSpPr>
          <p:grpSpPr bwMode="auto">
            <a:xfrm>
              <a:off x="7765298" y="3847974"/>
              <a:ext cx="2974022" cy="4352141"/>
              <a:chOff x="9401426" y="729221"/>
              <a:chExt cx="3026396" cy="6107646"/>
            </a:xfrm>
          </p:grpSpPr>
          <p:grpSp>
            <p:nvGrpSpPr>
              <p:cNvPr id="15405" name="Группа 1145"/>
              <p:cNvGrpSpPr>
                <a:grpSpLocks/>
              </p:cNvGrpSpPr>
              <p:nvPr/>
            </p:nvGrpSpPr>
            <p:grpSpPr bwMode="auto">
              <a:xfrm>
                <a:off x="9401426" y="729221"/>
                <a:ext cx="3026396" cy="6107646"/>
                <a:chOff x="6759625" y="3235207"/>
                <a:chExt cx="2464765" cy="3619021"/>
              </a:xfrm>
            </p:grpSpPr>
            <p:sp>
              <p:nvSpPr>
                <p:cNvPr id="15410" name="Rectangle 93"/>
                <p:cNvSpPr>
                  <a:spLocks noChangeArrowheads="1"/>
                </p:cNvSpPr>
                <p:nvPr/>
              </p:nvSpPr>
              <p:spPr bwMode="auto">
                <a:xfrm>
                  <a:off x="6759625" y="3235207"/>
                  <a:ext cx="2134158" cy="3604973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1225"/>
                  <a:endParaRPr lang="ru-RU" altLang="ru-RU" sz="800" b="1" smtClean="0">
                    <a:solidFill>
                      <a:srgbClr val="000000"/>
                    </a:solidFill>
                    <a:latin typeface="Calibri" pitchFamily="34" charset="0"/>
                    <a:cs typeface="Arial" charset="0"/>
                  </a:endParaRPr>
                </a:p>
              </p:txBody>
            </p:sp>
            <p:sp>
              <p:nvSpPr>
                <p:cNvPr id="15411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7400" y="3296343"/>
                  <a:ext cx="1606383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3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defTabSz="1279525">
                    <a:defRPr sz="23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r>
                    <a:rPr lang="ru-RU" altLang="ru-RU" sz="800" b="1" i="1" smtClean="0">
                      <a:solidFill>
                        <a:srgbClr val="000000"/>
                      </a:solidFill>
                      <a:latin typeface="Times New Roman" pitchFamily="18" charset="0"/>
                      <a:cs typeface="Arial" charset="0"/>
                    </a:rPr>
                    <a:t>Условные обозначения</a:t>
                  </a:r>
                </a:p>
              </p:txBody>
            </p:sp>
            <p:sp>
              <p:nvSpPr>
                <p:cNvPr id="15412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187581" y="6232909"/>
                  <a:ext cx="1609849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3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defTabSz="1279525">
                    <a:defRPr sz="23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endParaRPr lang="ru-RU" altLang="ru-RU" sz="800" smtClean="0">
                    <a:solidFill>
                      <a:srgbClr val="000000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212" name="TextBox 10"/>
                <p:cNvSpPr txBox="1"/>
                <p:nvPr/>
              </p:nvSpPr>
              <p:spPr>
                <a:xfrm>
                  <a:off x="6870958" y="6637476"/>
                  <a:ext cx="591514" cy="199070"/>
                </a:xfrm>
                <a:prstGeom prst="rect">
                  <a:avLst/>
                </a:prstGeom>
                <a:solidFill>
                  <a:schemeClr val="bg1"/>
                </a:solidFill>
                <a:effectLst>
                  <a:softEdge rad="63500"/>
                </a:effectLst>
              </p:spPr>
              <p:txBody>
                <a:bodyPr>
                  <a:spAutoFit/>
                </a:bodyPr>
                <a:lstStyle>
                  <a:defPPr>
                    <a:defRPr lang="ru-RU"/>
                  </a:defPPr>
                  <a:lvl1pPr algn="ctr">
                    <a:defRPr sz="700" b="1">
                      <a:latin typeface="Times New Roman" panose="02020603050405020304" pitchFamily="18" charset="0"/>
                      <a:cs typeface="Times New Roman" panose="02020603050405020304" pitchFamily="18" charset="0"/>
                    </a:defRPr>
                  </a:lvl1pPr>
                </a:lstStyle>
                <a:p>
                  <a:pPr algn="l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dirty="0" smtClean="0">
                      <a:solidFill>
                        <a:prstClr val="black"/>
                      </a:solidFill>
                    </a:rPr>
                    <a:t>Казань</a:t>
                  </a:r>
                  <a:endParaRPr lang="ru-RU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3" name="Прямоугольник 212"/>
                <p:cNvSpPr/>
                <p:nvPr/>
              </p:nvSpPr>
              <p:spPr>
                <a:xfrm>
                  <a:off x="6820965" y="6110204"/>
                  <a:ext cx="528642" cy="139011"/>
                </a:xfrm>
                <a:prstGeom prst="rect">
                  <a:avLst/>
                </a:prstGeom>
                <a:solidFill>
                  <a:srgbClr val="FFF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sz="8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321/20</a:t>
                  </a:r>
                </a:p>
              </p:txBody>
            </p:sp>
            <p:sp>
              <p:nvSpPr>
                <p:cNvPr id="1541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4161" y="6603121"/>
                  <a:ext cx="1831079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3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defTabSz="1279525">
                    <a:defRPr sz="23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r>
                    <a:rPr lang="ru-RU" altLang="ru-RU" sz="800" smtClean="0">
                      <a:solidFill>
                        <a:srgbClr val="000000"/>
                      </a:solidFill>
                      <a:latin typeface="Times New Roman" pitchFamily="18" charset="0"/>
                      <a:cs typeface="Arial" charset="0"/>
                    </a:rPr>
                    <a:t>- муниципальное образование</a:t>
                  </a:r>
                </a:p>
              </p:txBody>
            </p:sp>
            <p:sp>
              <p:nvSpPr>
                <p:cNvPr id="15418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7897" y="4093058"/>
                  <a:ext cx="1896493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3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defTabSz="1279525">
                    <a:defRPr sz="23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r>
                    <a:rPr lang="ru-RU" altLang="ru-RU" sz="800" smtClean="0">
                      <a:solidFill>
                        <a:srgbClr val="000000"/>
                      </a:solidFill>
                      <a:latin typeface="Times New Roman" pitchFamily="18" charset="0"/>
                      <a:cs typeface="Arial" charset="0"/>
                    </a:rPr>
                    <a:t> - линии электропередач 110 кВт</a:t>
                  </a:r>
                </a:p>
              </p:txBody>
            </p:sp>
            <p:sp>
              <p:nvSpPr>
                <p:cNvPr id="21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6036" y="6092828"/>
                  <a:ext cx="1899319" cy="2511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kern="0" dirty="0">
                      <a:solidFill>
                        <a:srgbClr val="000000"/>
                      </a:solidFill>
                      <a:latin typeface="Times New Roman" pitchFamily="18" charset="0"/>
                    </a:rPr>
                    <a:t>- </a:t>
                  </a:r>
                  <a:r>
                    <a:rPr lang="ru-RU" altLang="ru-RU" sz="800" dirty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</a:rPr>
                    <a:t>протяженность ЛЭП/ТП (шт.)</a:t>
                  </a:r>
                </a:p>
              </p:txBody>
            </p:sp>
          </p:grpSp>
          <p:sp>
            <p:nvSpPr>
              <p:cNvPr id="205" name="Скругленный прямоугольник 204"/>
              <p:cNvSpPr/>
              <p:nvPr/>
            </p:nvSpPr>
            <p:spPr>
              <a:xfrm>
                <a:off x="9661614" y="6213039"/>
                <a:ext cx="282098" cy="226603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800" b="1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60%</a:t>
                </a:r>
              </a:p>
            </p:txBody>
          </p:sp>
          <p:sp>
            <p:nvSpPr>
              <p:cNvPr id="15407" name="Text Box 97"/>
              <p:cNvSpPr txBox="1">
                <a:spLocks noChangeArrowheads="1"/>
              </p:cNvSpPr>
              <p:nvPr/>
            </p:nvSpPr>
            <p:spPr bwMode="auto">
              <a:xfrm>
                <a:off x="10113052" y="6153823"/>
                <a:ext cx="2046139" cy="34274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80200" tIns="40101" rIns="80200" bIns="40101">
                <a:spAutoFit/>
              </a:bodyPr>
              <a:lstStyle>
                <a:lvl1pPr defTabSz="954088">
                  <a:defRPr sz="2300">
                    <a:solidFill>
                      <a:schemeClr val="tx1"/>
                    </a:solidFill>
                    <a:latin typeface="Calibri" pitchFamily="34" charset="0"/>
                  </a:defRPr>
                </a:lvl1pPr>
                <a:lvl2pPr marL="742950" indent="-285750" defTabSz="954088">
                  <a:defRPr sz="2300">
                    <a:solidFill>
                      <a:schemeClr val="tx1"/>
                    </a:solidFill>
                    <a:latin typeface="Calibri" pitchFamily="34" charset="0"/>
                  </a:defRPr>
                </a:lvl2pPr>
                <a:lvl3pPr marL="1143000" indent="-228600" defTabSz="954088"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3pPr>
                <a:lvl4pPr marL="1600200" indent="-228600" defTabSz="954088"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4pPr>
                <a:lvl5pPr marL="2057400" indent="-228600" defTabSz="954088"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5pPr>
                <a:lvl6pPr marL="2514600" indent="-228600" defTabSz="954088" eaLnBrk="0" fontAlgn="base" hangingPunct="0">
                  <a:spcAft>
                    <a:spcPct val="0"/>
                  </a:spcAft>
                  <a:buFont typeface="Arial" charset="0"/>
                  <a:buChar char="»"/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6pPr>
                <a:lvl7pPr marL="2971800" indent="-228600" defTabSz="954088" eaLnBrk="0" fontAlgn="base" hangingPunct="0">
                  <a:spcAft>
                    <a:spcPct val="0"/>
                  </a:spcAft>
                  <a:buFont typeface="Arial" charset="0"/>
                  <a:buChar char="»"/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7pPr>
                <a:lvl8pPr marL="3429000" indent="-228600" defTabSz="954088" eaLnBrk="0" fontAlgn="base" hangingPunct="0">
                  <a:spcAft>
                    <a:spcPct val="0"/>
                  </a:spcAft>
                  <a:buFont typeface="Arial" charset="0"/>
                  <a:buChar char="»"/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8pPr>
                <a:lvl9pPr marL="3886200" indent="-228600" defTabSz="954088" eaLnBrk="0" fontAlgn="base" hangingPunct="0">
                  <a:spcAft>
                    <a:spcPct val="0"/>
                  </a:spcAft>
                  <a:buFont typeface="Arial" charset="0"/>
                  <a:buChar char="»"/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9pPr>
              </a:lstStyle>
              <a:p>
                <a:r>
                  <a:rPr lang="ru-RU" altLang="ru-RU" sz="800" smtClean="0">
                    <a:solidFill>
                      <a:srgbClr val="000000"/>
                    </a:solidFill>
                    <a:latin typeface="Times New Roman" pitchFamily="18" charset="0"/>
                    <a:cs typeface="Arial" charset="0"/>
                  </a:rPr>
                  <a:t> - износ электроэнергетических систем </a:t>
                </a: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9476743" y="5946446"/>
                <a:ext cx="660056" cy="197279"/>
              </a:xfrm>
              <a:prstGeom prst="rect">
                <a:avLst/>
              </a:prstGeom>
              <a:solidFill>
                <a:srgbClr val="92D05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lIns="68571" tIns="34286" rIns="68571" bIns="34286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800" kern="0" dirty="0">
                    <a:solidFill>
                      <a:prstClr val="black"/>
                    </a:solidFill>
                    <a:latin typeface="Calibri"/>
                    <a:cs typeface="Times New Roman" panose="02020603050405020304" pitchFamily="18" charset="0"/>
                  </a:rPr>
                  <a:t>19/330</a:t>
                </a:r>
              </a:p>
            </p:txBody>
          </p:sp>
          <p:sp>
            <p:nvSpPr>
              <p:cNvPr id="15409" name="Text Box 97"/>
              <p:cNvSpPr txBox="1">
                <a:spLocks noChangeArrowheads="1"/>
              </p:cNvSpPr>
              <p:nvPr/>
            </p:nvSpPr>
            <p:spPr bwMode="auto">
              <a:xfrm>
                <a:off x="10063857" y="5864934"/>
                <a:ext cx="1648082" cy="4237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73" tIns="63988" rIns="127973" bIns="63988">
                <a:spAutoFit/>
              </a:bodyPr>
              <a:lstStyle>
                <a:lvl1pPr defTabSz="1279525">
                  <a:defRPr sz="2300">
                    <a:solidFill>
                      <a:schemeClr val="tx1"/>
                    </a:solidFill>
                    <a:latin typeface="Calibri" pitchFamily="34" charset="0"/>
                  </a:defRPr>
                </a:lvl1pPr>
                <a:lvl2pPr marL="742950" indent="-285750" defTabSz="1279525">
                  <a:defRPr sz="2300">
                    <a:solidFill>
                      <a:schemeClr val="tx1"/>
                    </a:solidFill>
                    <a:latin typeface="Calibri" pitchFamily="34" charset="0"/>
                  </a:defRPr>
                </a:lvl2pPr>
                <a:lvl3pPr marL="1143000" indent="-228600" defTabSz="1279525"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3pPr>
                <a:lvl4pPr marL="1600200" indent="-228600" defTabSz="1279525"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4pPr>
                <a:lvl5pPr marL="2057400" indent="-228600" defTabSz="1279525"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5pPr>
                <a:lvl6pPr marL="2514600" indent="-228600" defTabSz="1279525" eaLnBrk="0" fontAlgn="base" hangingPunct="0">
                  <a:spcAft>
                    <a:spcPct val="0"/>
                  </a:spcAft>
                  <a:buFont typeface="Arial" charset="0"/>
                  <a:buChar char="»"/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6pPr>
                <a:lvl7pPr marL="2971800" indent="-228600" defTabSz="1279525" eaLnBrk="0" fontAlgn="base" hangingPunct="0">
                  <a:spcAft>
                    <a:spcPct val="0"/>
                  </a:spcAft>
                  <a:buFont typeface="Arial" charset="0"/>
                  <a:buChar char="»"/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7pPr>
                <a:lvl8pPr marL="3429000" indent="-228600" defTabSz="1279525" eaLnBrk="0" fontAlgn="base" hangingPunct="0">
                  <a:spcAft>
                    <a:spcPct val="0"/>
                  </a:spcAft>
                  <a:buFont typeface="Arial" charset="0"/>
                  <a:buChar char="»"/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8pPr>
                <a:lvl9pPr marL="3886200" indent="-228600" defTabSz="1279525" eaLnBrk="0" fontAlgn="base" hangingPunct="0">
                  <a:spcAft>
                    <a:spcPct val="0"/>
                  </a:spcAft>
                  <a:buFont typeface="Arial" charset="0"/>
                  <a:buChar char="»"/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9pPr>
              </a:lstStyle>
              <a:p>
                <a:r>
                  <a:rPr lang="ru-RU" altLang="ru-RU" sz="800" smtClean="0">
                    <a:solidFill>
                      <a:srgbClr val="000000"/>
                    </a:solidFill>
                    <a:latin typeface="Times New Roman" pitchFamily="18" charset="0"/>
                    <a:cs typeface="Arial" charset="0"/>
                  </a:rPr>
                  <a:t>- кол-во домов /населения</a:t>
                </a:r>
              </a:p>
            </p:txBody>
          </p:sp>
        </p:grpSp>
        <p:sp>
          <p:nvSpPr>
            <p:cNvPr id="187" name="Text Box 97"/>
            <p:cNvSpPr txBox="1">
              <a:spLocks noChangeArrowheads="1"/>
            </p:cNvSpPr>
            <p:nvPr/>
          </p:nvSpPr>
          <p:spPr bwMode="auto">
            <a:xfrm>
              <a:off x="8385670" y="6706976"/>
              <a:ext cx="1694251" cy="2640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</a:rPr>
                <a:t>- количество осадков (УГМС), мм</a:t>
              </a:r>
            </a:p>
          </p:txBody>
        </p:sp>
        <p:sp>
          <p:nvSpPr>
            <p:cNvPr id="188" name="TextBox 23"/>
            <p:cNvSpPr txBox="1"/>
            <p:nvPr/>
          </p:nvSpPr>
          <p:spPr>
            <a:xfrm>
              <a:off x="7957821" y="6738051"/>
              <a:ext cx="431691" cy="294641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>
                  <a:solidFill>
                    <a:prstClr val="black"/>
                  </a:solidFill>
                  <a:latin typeface="Calibri"/>
                  <a:cs typeface="Arial" charset="0"/>
                </a:rPr>
                <a:t>20</a:t>
              </a:r>
            </a:p>
          </p:txBody>
        </p:sp>
        <p:sp>
          <p:nvSpPr>
            <p:cNvPr id="189" name="TextBox 23"/>
            <p:cNvSpPr txBox="1"/>
            <p:nvPr/>
          </p:nvSpPr>
          <p:spPr>
            <a:xfrm>
              <a:off x="7970853" y="7038095"/>
              <a:ext cx="418659" cy="29464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>
                  <a:solidFill>
                    <a:prstClr val="black"/>
                  </a:solidFill>
                  <a:latin typeface="Calibri"/>
                  <a:cs typeface="Arial" charset="0"/>
                </a:rPr>
                <a:t>3</a:t>
              </a:r>
            </a:p>
          </p:txBody>
        </p:sp>
        <p:sp>
          <p:nvSpPr>
            <p:cNvPr id="190" name="Text Box 97"/>
            <p:cNvSpPr txBox="1">
              <a:spLocks noChangeArrowheads="1"/>
            </p:cNvSpPr>
            <p:nvPr/>
          </p:nvSpPr>
          <p:spPr bwMode="auto">
            <a:xfrm>
              <a:off x="8430079" y="7024220"/>
              <a:ext cx="1561025" cy="2640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</a:rPr>
                <a:t>- порывы ветра (УГМС), м/с</a:t>
              </a:r>
            </a:p>
          </p:txBody>
        </p:sp>
        <p:pic>
          <p:nvPicPr>
            <p:cNvPr id="15392" name="Рисунок 190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9635" y="4525137"/>
              <a:ext cx="649048" cy="1206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2" name="Text Box 286"/>
            <p:cNvSpPr txBox="1">
              <a:spLocks noChangeArrowheads="1"/>
            </p:cNvSpPr>
            <p:nvPr/>
          </p:nvSpPr>
          <p:spPr bwMode="auto">
            <a:xfrm>
              <a:off x="8090960" y="5899616"/>
              <a:ext cx="176288" cy="1595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89211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/>
                <a:cs typeface="Arial" charset="0"/>
              </a:endParaRPr>
            </a:p>
          </p:txBody>
        </p:sp>
        <p:sp>
          <p:nvSpPr>
            <p:cNvPr id="15394" name="Text Box 97"/>
            <p:cNvSpPr txBox="1">
              <a:spLocks noChangeArrowheads="1"/>
            </p:cNvSpPr>
            <p:nvPr/>
          </p:nvSpPr>
          <p:spPr bwMode="auto">
            <a:xfrm>
              <a:off x="8364871" y="5930389"/>
              <a:ext cx="2202346" cy="2815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11112" tIns="55559" rIns="111112" bIns="55559">
              <a:spAutoFit/>
            </a:bodyPr>
            <a:lstStyle>
              <a:lvl1pPr defTabSz="1279525">
                <a:defRPr sz="23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 defTabSz="1279525">
                <a:defRPr sz="23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ru-RU" altLang="ru-RU" sz="800" smtClean="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 - пожарно-спасательные формирования</a:t>
              </a:r>
            </a:p>
          </p:txBody>
        </p:sp>
        <p:sp>
          <p:nvSpPr>
            <p:cNvPr id="15395" name="Rectangle 336"/>
            <p:cNvSpPr>
              <a:spLocks noChangeArrowheads="1"/>
            </p:cNvSpPr>
            <p:nvPr/>
          </p:nvSpPr>
          <p:spPr bwMode="auto">
            <a:xfrm>
              <a:off x="8230447" y="6194544"/>
              <a:ext cx="6495" cy="18199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793750"/>
              <a:endParaRPr lang="ru-RU" altLang="ru-RU" sz="1600" smtClean="0">
                <a:solidFill>
                  <a:srgbClr val="000000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396" name="Rectangle 337"/>
            <p:cNvSpPr>
              <a:spLocks noChangeArrowheads="1"/>
            </p:cNvSpPr>
            <p:nvPr/>
          </p:nvSpPr>
          <p:spPr bwMode="auto">
            <a:xfrm>
              <a:off x="8085987" y="6194544"/>
              <a:ext cx="6719" cy="18199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793750"/>
              <a:endParaRPr lang="ru-RU" altLang="ru-RU" sz="1600" smtClean="0">
                <a:solidFill>
                  <a:srgbClr val="000000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5397" name="Прямоугольник 15"/>
            <p:cNvSpPr>
              <a:spLocks noChangeArrowheads="1"/>
            </p:cNvSpPr>
            <p:nvPr/>
          </p:nvSpPr>
          <p:spPr bwMode="auto">
            <a:xfrm>
              <a:off x="8091409" y="6468097"/>
              <a:ext cx="133320" cy="95913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1108075"/>
              <a:endParaRPr lang="ru-RU" altLang="ru-RU" sz="700" smtClean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5398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8091409" y="6396162"/>
              <a:ext cx="133320" cy="71935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1108075"/>
              <a:endParaRPr lang="ru-RU" altLang="ru-RU" sz="700" smtClean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cxnSp>
          <p:nvCxnSpPr>
            <p:cNvPr id="15399" name="Прямая соединительная линия 18"/>
            <p:cNvCxnSpPr>
              <a:cxnSpLocks noChangeShapeType="1"/>
            </p:cNvCxnSpPr>
            <p:nvPr/>
          </p:nvCxnSpPr>
          <p:spPr bwMode="auto">
            <a:xfrm rot="5400000">
              <a:off x="8133943" y="6437027"/>
              <a:ext cx="47957" cy="329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400" name="Прямая соединительная линия 20"/>
            <p:cNvCxnSpPr>
              <a:cxnSpLocks noChangeShapeType="1"/>
            </p:cNvCxnSpPr>
            <p:nvPr/>
          </p:nvCxnSpPr>
          <p:spPr bwMode="auto">
            <a:xfrm>
              <a:off x="8143108" y="6436925"/>
              <a:ext cx="29627" cy="533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401" name="Text Box 97"/>
            <p:cNvSpPr txBox="1">
              <a:spLocks noChangeArrowheads="1"/>
            </p:cNvSpPr>
            <p:nvPr/>
          </p:nvSpPr>
          <p:spPr bwMode="auto">
            <a:xfrm>
              <a:off x="8438276" y="6355502"/>
              <a:ext cx="1552510" cy="2815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11112" tIns="55559" rIns="111112" bIns="55559">
              <a:spAutoFit/>
            </a:bodyPr>
            <a:lstStyle>
              <a:lvl1pPr defTabSz="1279525">
                <a:defRPr sz="23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 defTabSz="1279525">
                <a:defRPr sz="23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ru-RU" altLang="ru-RU" sz="800" smtClean="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 - больница</a:t>
              </a:r>
            </a:p>
          </p:txBody>
        </p:sp>
        <p:pic>
          <p:nvPicPr>
            <p:cNvPr id="15402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6986" y="5874827"/>
              <a:ext cx="442778" cy="5213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5403" name="Text Box 97"/>
            <p:cNvSpPr txBox="1">
              <a:spLocks noChangeArrowheads="1"/>
            </p:cNvSpPr>
            <p:nvPr/>
          </p:nvSpPr>
          <p:spPr bwMode="auto">
            <a:xfrm>
              <a:off x="8528295" y="4327546"/>
              <a:ext cx="1111555" cy="3019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>
                <a:defRPr sz="23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 defTabSz="1279525">
                <a:defRPr sz="23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ru-RU" altLang="ru-RU" sz="800" smtClean="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 порывы ветра, м/с</a:t>
              </a:r>
            </a:p>
          </p:txBody>
        </p:sp>
        <p:pic>
          <p:nvPicPr>
            <p:cNvPr id="15404" name="Рисунок 202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89990" y="4146521"/>
              <a:ext cx="2325721" cy="224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4" name="лаишево дорога.wmv">
            <a:hlinkClick r:id="" action="ppaction://media"/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319936" y="1004623"/>
            <a:ext cx="2841901" cy="216058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</p:pic>
      <p:pic>
        <p:nvPicPr>
          <p:cNvPr id="15369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775" y="3897313"/>
            <a:ext cx="33338" cy="15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7" name="Скругленный прямоугольник 66"/>
          <p:cNvSpPr/>
          <p:nvPr/>
        </p:nvSpPr>
        <p:spPr>
          <a:xfrm>
            <a:off x="4257675" y="3683000"/>
            <a:ext cx="385763" cy="138113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68" name="TextBox 23"/>
          <p:cNvSpPr txBox="1"/>
          <p:nvPr/>
        </p:nvSpPr>
        <p:spPr bwMode="auto">
          <a:xfrm>
            <a:off x="3527875" y="3461842"/>
            <a:ext cx="48006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latin typeface="Calibri"/>
                <a:cs typeface="Arial" charset="0"/>
              </a:rPr>
              <a:t>4</a:t>
            </a:r>
          </a:p>
        </p:txBody>
      </p:sp>
      <p:sp>
        <p:nvSpPr>
          <p:cNvPr id="69" name="TextBox 23"/>
          <p:cNvSpPr txBox="1"/>
          <p:nvPr/>
        </p:nvSpPr>
        <p:spPr bwMode="auto">
          <a:xfrm>
            <a:off x="4007940" y="3478617"/>
            <a:ext cx="480167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  <a:cs typeface="Arial" charset="0"/>
              </a:rPr>
              <a:t>17</a:t>
            </a:r>
            <a:endParaRPr lang="ru-RU" dirty="0">
              <a:latin typeface="Calibri"/>
              <a:cs typeface="Arial" charset="0"/>
            </a:endParaRPr>
          </a:p>
        </p:txBody>
      </p:sp>
      <p:sp>
        <p:nvSpPr>
          <p:cNvPr id="70" name="TextBox 10"/>
          <p:cNvSpPr txBox="1"/>
          <p:nvPr/>
        </p:nvSpPr>
        <p:spPr>
          <a:xfrm>
            <a:off x="3421027" y="3284698"/>
            <a:ext cx="1422215" cy="218677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/>
              <a:t>Лаишевский р-н</a:t>
            </a:r>
          </a:p>
        </p:txBody>
      </p:sp>
      <p:sp>
        <p:nvSpPr>
          <p:cNvPr id="71" name="Прямоугольник 70"/>
          <p:cNvSpPr/>
          <p:nvPr/>
        </p:nvSpPr>
        <p:spPr bwMode="auto">
          <a:xfrm>
            <a:off x="3527425" y="3798888"/>
            <a:ext cx="1116013" cy="155575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16786/50904</a:t>
            </a:r>
          </a:p>
        </p:txBody>
      </p:sp>
      <p:sp>
        <p:nvSpPr>
          <p:cNvPr id="72" name="Прямоугольник 71"/>
          <p:cNvSpPr/>
          <p:nvPr/>
        </p:nvSpPr>
        <p:spPr bwMode="auto">
          <a:xfrm>
            <a:off x="3524250" y="3673475"/>
            <a:ext cx="735013" cy="131763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19" tIns="4169" rIns="75019" bIns="4169" anchor="ctr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kern="0" dirty="0">
                <a:solidFill>
                  <a:sysClr val="windowText" lastClr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812/320</a:t>
            </a:r>
          </a:p>
        </p:txBody>
      </p:sp>
    </p:spTree>
    <p:extLst>
      <p:ext uri="{BB962C8B-B14F-4D97-AF65-F5344CB8AC3E}">
        <p14:creationId xmlns:p14="http://schemas.microsoft.com/office/powerpoint/2010/main" val="9707493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25475"/>
            <a:ext cx="12199248" cy="6234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9386102" y="686594"/>
            <a:ext cx="2801136" cy="27305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6624" tIns="28312" rIns="56624" bIns="28312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89" name="Text Box 2"/>
          <p:cNvSpPr txBox="1">
            <a:spLocks noChangeArrowheads="1"/>
          </p:cNvSpPr>
          <p:nvPr/>
        </p:nvSpPr>
        <p:spPr bwMode="auto">
          <a:xfrm>
            <a:off x="0" y="-7938"/>
            <a:ext cx="12190413" cy="63341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5133" tIns="27551" rIns="55133" bIns="27551" anchor="ctr"/>
          <a:lstStyle>
            <a:defPPr>
              <a:defRPr lang="ru-RU"/>
            </a:defPPr>
            <a:lvl1pPr algn="ctr" defTabSz="1253798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70000" eaLnBrk="0" hangingPunct="0">
              <a:defRPr>
                <a:cs typeface="Arial" charset="0"/>
              </a:defRPr>
            </a:lvl2pPr>
            <a:lvl3pPr marL="1143000" indent="-228600" defTabSz="1270000" eaLnBrk="0" hangingPunct="0">
              <a:defRPr>
                <a:cs typeface="Arial" charset="0"/>
              </a:defRPr>
            </a:lvl3pPr>
            <a:lvl4pPr marL="1600200" indent="-228600" defTabSz="1270000" eaLnBrk="0" hangingPunct="0">
              <a:defRPr>
                <a:cs typeface="Arial" charset="0"/>
              </a:defRPr>
            </a:lvl4pPr>
            <a:lvl5pPr marL="2057400" indent="-228600" defTabSz="1270000" eaLnBrk="0" hangingPunct="0">
              <a:defRPr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9pPr>
          </a:lstStyle>
          <a:p>
            <a:r>
              <a:rPr lang="ru-RU" dirty="0"/>
              <a:t>ИНФОРМАЦИОННЫЕ МАТЕРИАЛЫ ПО ОСАДКАМ И ПОРЫВАМ ВЕТРА</a:t>
            </a:r>
          </a:p>
          <a:p>
            <a:r>
              <a:rPr lang="ru-RU" dirty="0"/>
              <a:t>НА ТЕРРИТОРИИ  ЗЕЛЕНОДОЛЬСКОГО </a:t>
            </a:r>
            <a:r>
              <a:rPr lang="ru-RU" dirty="0" smtClean="0"/>
              <a:t>РАЙОНА</a:t>
            </a:r>
            <a:endParaRPr lang="ru-RU" dirty="0"/>
          </a:p>
        </p:txBody>
      </p:sp>
      <p:grpSp>
        <p:nvGrpSpPr>
          <p:cNvPr id="16390" name="Группа 183"/>
          <p:cNvGrpSpPr>
            <a:grpSpLocks/>
          </p:cNvGrpSpPr>
          <p:nvPr/>
        </p:nvGrpSpPr>
        <p:grpSpPr bwMode="auto">
          <a:xfrm>
            <a:off x="9364670" y="3216275"/>
            <a:ext cx="3231730" cy="3636963"/>
            <a:chOff x="7765298" y="3847974"/>
            <a:chExt cx="2974022" cy="4352141"/>
          </a:xfrm>
        </p:grpSpPr>
        <p:sp>
          <p:nvSpPr>
            <p:cNvPr id="16405" name="Text Box 97"/>
            <p:cNvSpPr txBox="1">
              <a:spLocks noChangeArrowheads="1"/>
            </p:cNvSpPr>
            <p:nvPr/>
          </p:nvSpPr>
          <p:spPr bwMode="auto">
            <a:xfrm>
              <a:off x="7955723" y="7320504"/>
              <a:ext cx="1642836" cy="2467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2" tIns="63992" rIns="127982" bIns="63992">
              <a:spAutoFit/>
            </a:bodyPr>
            <a:lstStyle>
              <a:lvl1pPr defTabSz="1279525">
                <a:defRPr sz="23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 defTabSz="1279525">
                <a:defRPr sz="23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endParaRPr lang="ru-RU" altLang="ru-RU" sz="500" smtClean="0">
                <a:solidFill>
                  <a:srgbClr val="000000"/>
                </a:solidFill>
                <a:latin typeface="Times New Roman" pitchFamily="18" charset="0"/>
                <a:cs typeface="Arial" charset="0"/>
              </a:endParaRPr>
            </a:p>
          </p:txBody>
        </p:sp>
        <p:grpSp>
          <p:nvGrpSpPr>
            <p:cNvPr id="16406" name="Группа 185"/>
            <p:cNvGrpSpPr>
              <a:grpSpLocks/>
            </p:cNvGrpSpPr>
            <p:nvPr/>
          </p:nvGrpSpPr>
          <p:grpSpPr bwMode="auto">
            <a:xfrm>
              <a:off x="7765298" y="3847974"/>
              <a:ext cx="2974022" cy="4352141"/>
              <a:chOff x="9401426" y="729221"/>
              <a:chExt cx="3026396" cy="6107646"/>
            </a:xfrm>
          </p:grpSpPr>
          <p:grpSp>
            <p:nvGrpSpPr>
              <p:cNvPr id="16428" name="Группа 1145"/>
              <p:cNvGrpSpPr>
                <a:grpSpLocks/>
              </p:cNvGrpSpPr>
              <p:nvPr/>
            </p:nvGrpSpPr>
            <p:grpSpPr bwMode="auto">
              <a:xfrm>
                <a:off x="9401426" y="729221"/>
                <a:ext cx="3026396" cy="6107646"/>
                <a:chOff x="6759625" y="3235207"/>
                <a:chExt cx="2464765" cy="3619021"/>
              </a:xfrm>
            </p:grpSpPr>
            <p:sp>
              <p:nvSpPr>
                <p:cNvPr id="16433" name="Rectangle 93"/>
                <p:cNvSpPr>
                  <a:spLocks noChangeArrowheads="1"/>
                </p:cNvSpPr>
                <p:nvPr/>
              </p:nvSpPr>
              <p:spPr bwMode="auto">
                <a:xfrm>
                  <a:off x="6759625" y="3235207"/>
                  <a:ext cx="2134158" cy="3604973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defTabSz="911225"/>
                  <a:endParaRPr lang="ru-RU" altLang="ru-RU" sz="800" b="1" smtClean="0">
                    <a:solidFill>
                      <a:srgbClr val="000000"/>
                    </a:solidFill>
                    <a:latin typeface="Calibri" pitchFamily="34" charset="0"/>
                    <a:cs typeface="Arial" charset="0"/>
                  </a:endParaRPr>
                </a:p>
              </p:txBody>
            </p:sp>
            <p:sp>
              <p:nvSpPr>
                <p:cNvPr id="16434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7400" y="3296343"/>
                  <a:ext cx="1606383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3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defTabSz="1279525">
                    <a:defRPr sz="23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r>
                    <a:rPr lang="ru-RU" altLang="ru-RU" sz="800" b="1" i="1" smtClean="0">
                      <a:solidFill>
                        <a:srgbClr val="000000"/>
                      </a:solidFill>
                      <a:latin typeface="Times New Roman" pitchFamily="18" charset="0"/>
                      <a:cs typeface="Arial" charset="0"/>
                    </a:rPr>
                    <a:t>Условные обозначения</a:t>
                  </a:r>
                </a:p>
              </p:txBody>
            </p:sp>
            <p:sp>
              <p:nvSpPr>
                <p:cNvPr id="1643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187581" y="6232909"/>
                  <a:ext cx="1609849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3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defTabSz="1279525">
                    <a:defRPr sz="23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endParaRPr lang="ru-RU" altLang="ru-RU" sz="800" smtClean="0">
                    <a:solidFill>
                      <a:srgbClr val="000000"/>
                    </a:solidFill>
                    <a:latin typeface="Times New Roman" pitchFamily="18" charset="0"/>
                    <a:cs typeface="Arial" charset="0"/>
                  </a:endParaRPr>
                </a:p>
              </p:txBody>
            </p:sp>
            <p:sp>
              <p:nvSpPr>
                <p:cNvPr id="212" name="TextBox 10"/>
                <p:cNvSpPr txBox="1"/>
                <p:nvPr/>
              </p:nvSpPr>
              <p:spPr>
                <a:xfrm>
                  <a:off x="6870958" y="6637476"/>
                  <a:ext cx="591514" cy="199070"/>
                </a:xfrm>
                <a:prstGeom prst="rect">
                  <a:avLst/>
                </a:prstGeom>
                <a:solidFill>
                  <a:schemeClr val="bg1"/>
                </a:solidFill>
                <a:effectLst>
                  <a:softEdge rad="63500"/>
                </a:effectLst>
              </p:spPr>
              <p:txBody>
                <a:bodyPr>
                  <a:spAutoFit/>
                </a:bodyPr>
                <a:lstStyle>
                  <a:defPPr>
                    <a:defRPr lang="ru-RU"/>
                  </a:defPPr>
                  <a:lvl1pPr algn="ctr">
                    <a:defRPr sz="700" b="1">
                      <a:latin typeface="Times New Roman" panose="02020603050405020304" pitchFamily="18" charset="0"/>
                      <a:cs typeface="Times New Roman" panose="02020603050405020304" pitchFamily="18" charset="0"/>
                    </a:defRPr>
                  </a:lvl1pPr>
                </a:lstStyle>
                <a:p>
                  <a:pPr algn="l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dirty="0" smtClean="0">
                      <a:solidFill>
                        <a:prstClr val="black"/>
                      </a:solidFill>
                    </a:rPr>
                    <a:t>Казань</a:t>
                  </a:r>
                  <a:endParaRPr lang="ru-RU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3" name="Прямоугольник 212"/>
                <p:cNvSpPr/>
                <p:nvPr/>
              </p:nvSpPr>
              <p:spPr>
                <a:xfrm>
                  <a:off x="6820965" y="6110204"/>
                  <a:ext cx="528642" cy="139011"/>
                </a:xfrm>
                <a:prstGeom prst="rect">
                  <a:avLst/>
                </a:prstGeom>
                <a:solidFill>
                  <a:srgbClr val="FFF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sz="8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321/20</a:t>
                  </a:r>
                </a:p>
              </p:txBody>
            </p:sp>
            <p:sp>
              <p:nvSpPr>
                <p:cNvPr id="16440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4161" y="6603121"/>
                  <a:ext cx="1831079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3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defTabSz="1279525">
                    <a:defRPr sz="23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r>
                    <a:rPr lang="ru-RU" altLang="ru-RU" sz="800" smtClean="0">
                      <a:solidFill>
                        <a:srgbClr val="000000"/>
                      </a:solidFill>
                      <a:latin typeface="Times New Roman" pitchFamily="18" charset="0"/>
                      <a:cs typeface="Arial" charset="0"/>
                    </a:rPr>
                    <a:t>- муниципальное образование</a:t>
                  </a:r>
                </a:p>
              </p:txBody>
            </p:sp>
            <p:sp>
              <p:nvSpPr>
                <p:cNvPr id="16441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7897" y="4093058"/>
                  <a:ext cx="1896493" cy="25110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300">
                      <a:solidFill>
                        <a:schemeClr val="tx1"/>
                      </a:solidFill>
                      <a:latin typeface="Calibri" pitchFamily="34" charset="0"/>
                    </a:defRPr>
                  </a:lvl1pPr>
                  <a:lvl2pPr marL="742950" indent="-285750" defTabSz="1279525">
                    <a:defRPr sz="2300">
                      <a:solidFill>
                        <a:schemeClr val="tx1"/>
                      </a:solidFill>
                      <a:latin typeface="Calibri" pitchFamily="34" charset="0"/>
                    </a:defRPr>
                  </a:lvl2pPr>
                  <a:lvl3pPr marL="11430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3pPr>
                  <a:lvl4pPr marL="16002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4pPr>
                  <a:lvl5pPr marL="2057400" indent="-228600" defTabSz="1279525"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5pPr>
                  <a:lvl6pPr marL="25146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6pPr>
                  <a:lvl7pPr marL="29718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7pPr>
                  <a:lvl8pPr marL="34290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8pPr>
                  <a:lvl9pPr marL="3886200" indent="-228600" defTabSz="1279525" eaLnBrk="0" fontAlgn="base" hangingPunct="0">
                    <a:spcAft>
                      <a:spcPct val="0"/>
                    </a:spcAft>
                    <a:buFont typeface="Arial" charset="0"/>
                    <a:buChar char="»"/>
                    <a:defRPr sz="1900">
                      <a:solidFill>
                        <a:schemeClr val="tx1"/>
                      </a:solidFill>
                      <a:latin typeface="Calibri" pitchFamily="34" charset="0"/>
                    </a:defRPr>
                  </a:lvl9pPr>
                </a:lstStyle>
                <a:p>
                  <a:r>
                    <a:rPr lang="ru-RU" altLang="ru-RU" sz="800" smtClean="0">
                      <a:solidFill>
                        <a:srgbClr val="000000"/>
                      </a:solidFill>
                      <a:latin typeface="Times New Roman" pitchFamily="18" charset="0"/>
                      <a:cs typeface="Arial" charset="0"/>
                    </a:rPr>
                    <a:t> - линии электропередач 110 кВт</a:t>
                  </a:r>
                </a:p>
              </p:txBody>
            </p:sp>
            <p:sp>
              <p:nvSpPr>
                <p:cNvPr id="21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6036" y="6092828"/>
                  <a:ext cx="1899319" cy="25116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kern="0" dirty="0">
                      <a:solidFill>
                        <a:srgbClr val="000000"/>
                      </a:solidFill>
                      <a:latin typeface="Times New Roman" pitchFamily="18" charset="0"/>
                    </a:rPr>
                    <a:t>- </a:t>
                  </a:r>
                  <a:r>
                    <a:rPr lang="ru-RU" altLang="ru-RU" sz="800" dirty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</a:rPr>
                    <a:t>протяженность ЛЭП/ТП (шт.)</a:t>
                  </a:r>
                </a:p>
              </p:txBody>
            </p:sp>
          </p:grpSp>
          <p:sp>
            <p:nvSpPr>
              <p:cNvPr id="205" name="Скругленный прямоугольник 204"/>
              <p:cNvSpPr/>
              <p:nvPr/>
            </p:nvSpPr>
            <p:spPr>
              <a:xfrm>
                <a:off x="9661614" y="6213039"/>
                <a:ext cx="282098" cy="226603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800" b="1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60%</a:t>
                </a:r>
              </a:p>
            </p:txBody>
          </p:sp>
          <p:sp>
            <p:nvSpPr>
              <p:cNvPr id="16430" name="Text Box 97"/>
              <p:cNvSpPr txBox="1">
                <a:spLocks noChangeArrowheads="1"/>
              </p:cNvSpPr>
              <p:nvPr/>
            </p:nvSpPr>
            <p:spPr bwMode="auto">
              <a:xfrm>
                <a:off x="10113052" y="6153823"/>
                <a:ext cx="2046139" cy="34274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80200" tIns="40101" rIns="80200" bIns="40101">
                <a:spAutoFit/>
              </a:bodyPr>
              <a:lstStyle>
                <a:lvl1pPr defTabSz="954088">
                  <a:defRPr sz="2300">
                    <a:solidFill>
                      <a:schemeClr val="tx1"/>
                    </a:solidFill>
                    <a:latin typeface="Calibri" pitchFamily="34" charset="0"/>
                  </a:defRPr>
                </a:lvl1pPr>
                <a:lvl2pPr marL="742950" indent="-285750" defTabSz="954088">
                  <a:defRPr sz="2300">
                    <a:solidFill>
                      <a:schemeClr val="tx1"/>
                    </a:solidFill>
                    <a:latin typeface="Calibri" pitchFamily="34" charset="0"/>
                  </a:defRPr>
                </a:lvl2pPr>
                <a:lvl3pPr marL="1143000" indent="-228600" defTabSz="954088"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3pPr>
                <a:lvl4pPr marL="1600200" indent="-228600" defTabSz="954088"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4pPr>
                <a:lvl5pPr marL="2057400" indent="-228600" defTabSz="954088"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5pPr>
                <a:lvl6pPr marL="2514600" indent="-228600" defTabSz="954088" eaLnBrk="0" fontAlgn="base" hangingPunct="0">
                  <a:spcAft>
                    <a:spcPct val="0"/>
                  </a:spcAft>
                  <a:buFont typeface="Arial" charset="0"/>
                  <a:buChar char="»"/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6pPr>
                <a:lvl7pPr marL="2971800" indent="-228600" defTabSz="954088" eaLnBrk="0" fontAlgn="base" hangingPunct="0">
                  <a:spcAft>
                    <a:spcPct val="0"/>
                  </a:spcAft>
                  <a:buFont typeface="Arial" charset="0"/>
                  <a:buChar char="»"/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7pPr>
                <a:lvl8pPr marL="3429000" indent="-228600" defTabSz="954088" eaLnBrk="0" fontAlgn="base" hangingPunct="0">
                  <a:spcAft>
                    <a:spcPct val="0"/>
                  </a:spcAft>
                  <a:buFont typeface="Arial" charset="0"/>
                  <a:buChar char="»"/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8pPr>
                <a:lvl9pPr marL="3886200" indent="-228600" defTabSz="954088" eaLnBrk="0" fontAlgn="base" hangingPunct="0">
                  <a:spcAft>
                    <a:spcPct val="0"/>
                  </a:spcAft>
                  <a:buFont typeface="Arial" charset="0"/>
                  <a:buChar char="»"/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9pPr>
              </a:lstStyle>
              <a:p>
                <a:r>
                  <a:rPr lang="ru-RU" altLang="ru-RU" sz="800" smtClean="0">
                    <a:solidFill>
                      <a:srgbClr val="000000"/>
                    </a:solidFill>
                    <a:latin typeface="Times New Roman" pitchFamily="18" charset="0"/>
                    <a:cs typeface="Arial" charset="0"/>
                  </a:rPr>
                  <a:t> - износ электроэнергетических систем </a:t>
                </a: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9476743" y="5946446"/>
                <a:ext cx="660056" cy="197279"/>
              </a:xfrm>
              <a:prstGeom prst="rect">
                <a:avLst/>
              </a:prstGeom>
              <a:solidFill>
                <a:srgbClr val="92D05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lIns="68571" tIns="34286" rIns="68571" bIns="34286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800" kern="0" dirty="0">
                    <a:solidFill>
                      <a:prstClr val="black"/>
                    </a:solidFill>
                    <a:latin typeface="Calibri"/>
                    <a:cs typeface="Times New Roman" panose="02020603050405020304" pitchFamily="18" charset="0"/>
                  </a:rPr>
                  <a:t>19/330</a:t>
                </a:r>
              </a:p>
            </p:txBody>
          </p:sp>
          <p:sp>
            <p:nvSpPr>
              <p:cNvPr id="16432" name="Text Box 97"/>
              <p:cNvSpPr txBox="1">
                <a:spLocks noChangeArrowheads="1"/>
              </p:cNvSpPr>
              <p:nvPr/>
            </p:nvSpPr>
            <p:spPr bwMode="auto">
              <a:xfrm>
                <a:off x="10063857" y="5864934"/>
                <a:ext cx="1648082" cy="4237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73" tIns="63988" rIns="127973" bIns="63988">
                <a:spAutoFit/>
              </a:bodyPr>
              <a:lstStyle>
                <a:lvl1pPr defTabSz="1279525">
                  <a:defRPr sz="2300">
                    <a:solidFill>
                      <a:schemeClr val="tx1"/>
                    </a:solidFill>
                    <a:latin typeface="Calibri" pitchFamily="34" charset="0"/>
                  </a:defRPr>
                </a:lvl1pPr>
                <a:lvl2pPr marL="742950" indent="-285750" defTabSz="1279525">
                  <a:defRPr sz="2300">
                    <a:solidFill>
                      <a:schemeClr val="tx1"/>
                    </a:solidFill>
                    <a:latin typeface="Calibri" pitchFamily="34" charset="0"/>
                  </a:defRPr>
                </a:lvl2pPr>
                <a:lvl3pPr marL="1143000" indent="-228600" defTabSz="1279525"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3pPr>
                <a:lvl4pPr marL="1600200" indent="-228600" defTabSz="1279525"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4pPr>
                <a:lvl5pPr marL="2057400" indent="-228600" defTabSz="1279525"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5pPr>
                <a:lvl6pPr marL="2514600" indent="-228600" defTabSz="1279525" eaLnBrk="0" fontAlgn="base" hangingPunct="0">
                  <a:spcAft>
                    <a:spcPct val="0"/>
                  </a:spcAft>
                  <a:buFont typeface="Arial" charset="0"/>
                  <a:buChar char="»"/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6pPr>
                <a:lvl7pPr marL="2971800" indent="-228600" defTabSz="1279525" eaLnBrk="0" fontAlgn="base" hangingPunct="0">
                  <a:spcAft>
                    <a:spcPct val="0"/>
                  </a:spcAft>
                  <a:buFont typeface="Arial" charset="0"/>
                  <a:buChar char="»"/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7pPr>
                <a:lvl8pPr marL="3429000" indent="-228600" defTabSz="1279525" eaLnBrk="0" fontAlgn="base" hangingPunct="0">
                  <a:spcAft>
                    <a:spcPct val="0"/>
                  </a:spcAft>
                  <a:buFont typeface="Arial" charset="0"/>
                  <a:buChar char="»"/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8pPr>
                <a:lvl9pPr marL="3886200" indent="-228600" defTabSz="1279525" eaLnBrk="0" fontAlgn="base" hangingPunct="0">
                  <a:spcAft>
                    <a:spcPct val="0"/>
                  </a:spcAft>
                  <a:buFont typeface="Arial" charset="0"/>
                  <a:buChar char="»"/>
                  <a:defRPr sz="1900">
                    <a:solidFill>
                      <a:schemeClr val="tx1"/>
                    </a:solidFill>
                    <a:latin typeface="Calibri" pitchFamily="34" charset="0"/>
                  </a:defRPr>
                </a:lvl9pPr>
              </a:lstStyle>
              <a:p>
                <a:r>
                  <a:rPr lang="ru-RU" altLang="ru-RU" sz="800" smtClean="0">
                    <a:solidFill>
                      <a:srgbClr val="000000"/>
                    </a:solidFill>
                    <a:latin typeface="Times New Roman" pitchFamily="18" charset="0"/>
                    <a:cs typeface="Arial" charset="0"/>
                  </a:rPr>
                  <a:t>- кол-во домов /населения</a:t>
                </a:r>
              </a:p>
            </p:txBody>
          </p:sp>
        </p:grpSp>
        <p:sp>
          <p:nvSpPr>
            <p:cNvPr id="187" name="Text Box 97"/>
            <p:cNvSpPr txBox="1">
              <a:spLocks noChangeArrowheads="1"/>
            </p:cNvSpPr>
            <p:nvPr/>
          </p:nvSpPr>
          <p:spPr bwMode="auto">
            <a:xfrm>
              <a:off x="8385670" y="6706976"/>
              <a:ext cx="1694251" cy="2640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</a:rPr>
                <a:t>- количество осадков (УГМС), мм</a:t>
              </a:r>
            </a:p>
          </p:txBody>
        </p:sp>
        <p:sp>
          <p:nvSpPr>
            <p:cNvPr id="188" name="TextBox 23"/>
            <p:cNvSpPr txBox="1"/>
            <p:nvPr/>
          </p:nvSpPr>
          <p:spPr>
            <a:xfrm>
              <a:off x="7957821" y="6738051"/>
              <a:ext cx="431691" cy="294641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 smtClean="0">
                  <a:solidFill>
                    <a:prstClr val="black"/>
                  </a:solidFill>
                  <a:latin typeface="Calibri"/>
                  <a:cs typeface="Arial" charset="0"/>
                </a:rPr>
                <a:t>23</a:t>
              </a:r>
              <a:endParaRPr lang="ru-RU" kern="0" dirty="0">
                <a:solidFill>
                  <a:prstClr val="black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89" name="TextBox 23"/>
            <p:cNvSpPr txBox="1"/>
            <p:nvPr/>
          </p:nvSpPr>
          <p:spPr>
            <a:xfrm>
              <a:off x="7970853" y="7038095"/>
              <a:ext cx="418659" cy="294641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 smtClean="0">
                  <a:solidFill>
                    <a:prstClr val="black"/>
                  </a:solidFill>
                  <a:latin typeface="Calibri"/>
                  <a:cs typeface="Arial" charset="0"/>
                </a:rPr>
                <a:t>6</a:t>
              </a:r>
              <a:endParaRPr lang="ru-RU" kern="0" dirty="0">
                <a:solidFill>
                  <a:prstClr val="black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90" name="Text Box 97"/>
            <p:cNvSpPr txBox="1">
              <a:spLocks noChangeArrowheads="1"/>
            </p:cNvSpPr>
            <p:nvPr/>
          </p:nvSpPr>
          <p:spPr bwMode="auto">
            <a:xfrm>
              <a:off x="8430079" y="7024220"/>
              <a:ext cx="1561025" cy="2640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</a:rPr>
                <a:t>- порывы ветра (УГМС), м/с</a:t>
              </a:r>
            </a:p>
          </p:txBody>
        </p:sp>
        <p:pic>
          <p:nvPicPr>
            <p:cNvPr id="16415" name="Рисунок 190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9635" y="4525137"/>
              <a:ext cx="649048" cy="12065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2" name="Text Box 286"/>
            <p:cNvSpPr txBox="1">
              <a:spLocks noChangeArrowheads="1"/>
            </p:cNvSpPr>
            <p:nvPr/>
          </p:nvSpPr>
          <p:spPr bwMode="auto">
            <a:xfrm>
              <a:off x="8090960" y="5899616"/>
              <a:ext cx="176288" cy="1595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89211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/>
                <a:cs typeface="Arial" charset="0"/>
              </a:endParaRPr>
            </a:p>
          </p:txBody>
        </p:sp>
        <p:sp>
          <p:nvSpPr>
            <p:cNvPr id="16417" name="Text Box 97"/>
            <p:cNvSpPr txBox="1">
              <a:spLocks noChangeArrowheads="1"/>
            </p:cNvSpPr>
            <p:nvPr/>
          </p:nvSpPr>
          <p:spPr bwMode="auto">
            <a:xfrm>
              <a:off x="8364871" y="5930389"/>
              <a:ext cx="2202346" cy="2815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11112" tIns="55559" rIns="111112" bIns="55559">
              <a:spAutoFit/>
            </a:bodyPr>
            <a:lstStyle>
              <a:lvl1pPr defTabSz="1279525">
                <a:defRPr sz="23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 defTabSz="1279525">
                <a:defRPr sz="23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ru-RU" altLang="ru-RU" sz="800" smtClean="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 - пожарно-спасательные формирования</a:t>
              </a:r>
            </a:p>
          </p:txBody>
        </p:sp>
        <p:sp>
          <p:nvSpPr>
            <p:cNvPr id="16418" name="Rectangle 336"/>
            <p:cNvSpPr>
              <a:spLocks noChangeArrowheads="1"/>
            </p:cNvSpPr>
            <p:nvPr/>
          </p:nvSpPr>
          <p:spPr bwMode="auto">
            <a:xfrm>
              <a:off x="8230447" y="6194544"/>
              <a:ext cx="6495" cy="18199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793750"/>
              <a:endParaRPr lang="ru-RU" altLang="ru-RU" sz="1600" smtClean="0">
                <a:solidFill>
                  <a:srgbClr val="000000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419" name="Rectangle 337"/>
            <p:cNvSpPr>
              <a:spLocks noChangeArrowheads="1"/>
            </p:cNvSpPr>
            <p:nvPr/>
          </p:nvSpPr>
          <p:spPr bwMode="auto">
            <a:xfrm>
              <a:off x="8085987" y="6194544"/>
              <a:ext cx="6719" cy="18199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793750"/>
              <a:endParaRPr lang="ru-RU" altLang="ru-RU" sz="1600" smtClean="0">
                <a:solidFill>
                  <a:srgbClr val="000000"/>
                </a:solidFill>
                <a:latin typeface="Calibri" pitchFamily="34" charset="0"/>
                <a:cs typeface="Arial" charset="0"/>
              </a:endParaRPr>
            </a:p>
          </p:txBody>
        </p:sp>
        <p:sp>
          <p:nvSpPr>
            <p:cNvPr id="16420" name="Прямоугольник 15"/>
            <p:cNvSpPr>
              <a:spLocks noChangeArrowheads="1"/>
            </p:cNvSpPr>
            <p:nvPr/>
          </p:nvSpPr>
          <p:spPr bwMode="auto">
            <a:xfrm>
              <a:off x="8091409" y="6468097"/>
              <a:ext cx="133320" cy="95913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1108075"/>
              <a:endParaRPr lang="ru-RU" altLang="ru-RU" sz="700" smtClean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16421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8091409" y="6396162"/>
              <a:ext cx="133320" cy="71935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1108075"/>
              <a:endParaRPr lang="ru-RU" altLang="ru-RU" sz="700" smtClean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cxnSp>
          <p:nvCxnSpPr>
            <p:cNvPr id="16422" name="Прямая соединительная линия 18"/>
            <p:cNvCxnSpPr>
              <a:cxnSpLocks noChangeShapeType="1"/>
            </p:cNvCxnSpPr>
            <p:nvPr/>
          </p:nvCxnSpPr>
          <p:spPr bwMode="auto">
            <a:xfrm rot="5400000">
              <a:off x="8133943" y="6437027"/>
              <a:ext cx="47957" cy="329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423" name="Прямая соединительная линия 20"/>
            <p:cNvCxnSpPr>
              <a:cxnSpLocks noChangeShapeType="1"/>
            </p:cNvCxnSpPr>
            <p:nvPr/>
          </p:nvCxnSpPr>
          <p:spPr bwMode="auto">
            <a:xfrm>
              <a:off x="8143108" y="6436925"/>
              <a:ext cx="29627" cy="533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424" name="Text Box 97"/>
            <p:cNvSpPr txBox="1">
              <a:spLocks noChangeArrowheads="1"/>
            </p:cNvSpPr>
            <p:nvPr/>
          </p:nvSpPr>
          <p:spPr bwMode="auto">
            <a:xfrm>
              <a:off x="8438276" y="6355502"/>
              <a:ext cx="1552510" cy="2815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11112" tIns="55559" rIns="111112" bIns="55559">
              <a:spAutoFit/>
            </a:bodyPr>
            <a:lstStyle>
              <a:lvl1pPr defTabSz="1279525">
                <a:defRPr sz="23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 defTabSz="1279525">
                <a:defRPr sz="23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ru-RU" altLang="ru-RU" sz="800" smtClean="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 - больница</a:t>
              </a:r>
            </a:p>
          </p:txBody>
        </p:sp>
        <p:pic>
          <p:nvPicPr>
            <p:cNvPr id="16425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6986" y="5874827"/>
              <a:ext cx="442778" cy="5213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6426" name="Text Box 97"/>
            <p:cNvSpPr txBox="1">
              <a:spLocks noChangeArrowheads="1"/>
            </p:cNvSpPr>
            <p:nvPr/>
          </p:nvSpPr>
          <p:spPr bwMode="auto">
            <a:xfrm>
              <a:off x="8528295" y="4327546"/>
              <a:ext cx="1111555" cy="3019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>
                <a:defRPr sz="23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 defTabSz="1279525">
                <a:defRPr sz="23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 defTabSz="1279525">
                <a:defRPr sz="19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defTabSz="1279525" eaLnBrk="0" fontAlgn="base" hangingPunct="0">
                <a:spcAft>
                  <a:spcPct val="0"/>
                </a:spcAft>
                <a:buFont typeface="Arial" charset="0"/>
                <a:buChar char="»"/>
                <a:defRPr sz="19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ru-RU" altLang="ru-RU" sz="800" smtClean="0">
                  <a:solidFill>
                    <a:srgbClr val="000000"/>
                  </a:solidFill>
                  <a:latin typeface="Times New Roman" pitchFamily="18" charset="0"/>
                  <a:cs typeface="Arial" charset="0"/>
                </a:rPr>
                <a:t> порывы ветра, м/с</a:t>
              </a:r>
            </a:p>
          </p:txBody>
        </p:sp>
        <p:pic>
          <p:nvPicPr>
            <p:cNvPr id="16427" name="Рисунок 202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89990" y="4146521"/>
              <a:ext cx="2325721" cy="224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48" name="Зеленодольск.wmv">
            <a:hlinkClick r:id="" action="ppaction://media"/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386102" y="991394"/>
            <a:ext cx="2782085" cy="2103437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</p:pic>
      <p:sp>
        <p:nvSpPr>
          <p:cNvPr id="60" name="Скругленный прямоугольник 59"/>
          <p:cNvSpPr/>
          <p:nvPr/>
        </p:nvSpPr>
        <p:spPr>
          <a:xfrm>
            <a:off x="3932913" y="3314481"/>
            <a:ext cx="384175" cy="13335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33%</a:t>
            </a:r>
          </a:p>
        </p:txBody>
      </p:sp>
      <p:sp>
        <p:nvSpPr>
          <p:cNvPr id="61" name="TextBox 23"/>
          <p:cNvSpPr txBox="1"/>
          <p:nvPr/>
        </p:nvSpPr>
        <p:spPr bwMode="auto">
          <a:xfrm>
            <a:off x="3238017" y="3109427"/>
            <a:ext cx="48006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  <a:cs typeface="Arial" charset="0"/>
              </a:rPr>
              <a:t>4</a:t>
            </a:r>
            <a:endParaRPr lang="ru-RU" dirty="0">
              <a:latin typeface="Calibri"/>
              <a:cs typeface="Arial" charset="0"/>
            </a:endParaRPr>
          </a:p>
        </p:txBody>
      </p:sp>
      <p:sp>
        <p:nvSpPr>
          <p:cNvPr id="62" name="TextBox 23"/>
          <p:cNvSpPr txBox="1"/>
          <p:nvPr/>
        </p:nvSpPr>
        <p:spPr bwMode="auto">
          <a:xfrm>
            <a:off x="3696816" y="3115570"/>
            <a:ext cx="480167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  <a:cs typeface="Arial" charset="0"/>
              </a:rPr>
              <a:t>17</a:t>
            </a:r>
            <a:endParaRPr lang="ru-RU" dirty="0">
              <a:latin typeface="Calibri"/>
              <a:cs typeface="Arial" charset="0"/>
            </a:endParaRPr>
          </a:p>
        </p:txBody>
      </p:sp>
      <p:sp>
        <p:nvSpPr>
          <p:cNvPr id="63" name="Прямоугольник 62"/>
          <p:cNvSpPr/>
          <p:nvPr/>
        </p:nvSpPr>
        <p:spPr bwMode="auto">
          <a:xfrm>
            <a:off x="3216950" y="3436718"/>
            <a:ext cx="1096963" cy="153988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22110/159803</a:t>
            </a:r>
          </a:p>
        </p:txBody>
      </p:sp>
      <p:sp>
        <p:nvSpPr>
          <p:cNvPr id="64" name="Прямоугольник 63"/>
          <p:cNvSpPr/>
          <p:nvPr/>
        </p:nvSpPr>
        <p:spPr bwMode="auto">
          <a:xfrm>
            <a:off x="3212188" y="3309718"/>
            <a:ext cx="735012" cy="131763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19" tIns="4169" rIns="75019" bIns="4169" anchor="ctr">
            <a:spAutoFit/>
          </a:bodyPr>
          <a:lstStyle/>
          <a:p>
            <a:pPr algn="ctr" defTabSz="105879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889,37/151</a:t>
            </a:r>
          </a:p>
        </p:txBody>
      </p:sp>
      <p:sp>
        <p:nvSpPr>
          <p:cNvPr id="65" name="TextBox 10"/>
          <p:cNvSpPr txBox="1"/>
          <p:nvPr/>
        </p:nvSpPr>
        <p:spPr>
          <a:xfrm>
            <a:off x="3047206" y="2945697"/>
            <a:ext cx="1422215" cy="218677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/>
              <a:t>Зеленодольский р-н</a:t>
            </a:r>
          </a:p>
        </p:txBody>
      </p:sp>
    </p:spTree>
    <p:extLst>
      <p:ext uri="{BB962C8B-B14F-4D97-AF65-F5344CB8AC3E}">
        <p14:creationId xmlns:p14="http://schemas.microsoft.com/office/powerpoint/2010/main" val="33140246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395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279" tIns="27127" rIns="54279" bIns="2712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ПРОИСШЕСТВИЙ, СВЯЗАННЫХ С ТЕХНОГЕННЫМИ ПОЖАРАМИ ЗА 2022 г.)</a:t>
            </a:r>
          </a:p>
        </p:txBody>
      </p:sp>
      <p:grpSp>
        <p:nvGrpSpPr>
          <p:cNvPr id="59396" name="Группа 101"/>
          <p:cNvGrpSpPr>
            <a:grpSpLocks/>
          </p:cNvGrpSpPr>
          <p:nvPr/>
        </p:nvGrpSpPr>
        <p:grpSpPr bwMode="auto">
          <a:xfrm>
            <a:off x="9867922" y="789022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64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36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77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36" y="1206503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87" tIns="37854" rIns="75687" bIns="3785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33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130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1" tIns="37840" rIns="75671" bIns="378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64" y="1466866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59405" name="Группа 234"/>
          <p:cNvGrpSpPr>
            <a:grpSpLocks/>
          </p:cNvGrpSpPr>
          <p:nvPr/>
        </p:nvGrpSpPr>
        <p:grpSpPr bwMode="auto">
          <a:xfrm>
            <a:off x="9867922" y="5772153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644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5" y="6003947"/>
            <a:ext cx="1916112" cy="7711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649" tIns="37832" rIns="75649" bIns="3783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59410" name="Группа 1"/>
          <p:cNvGrpSpPr>
            <a:grpSpLocks/>
          </p:cNvGrpSpPr>
          <p:nvPr/>
        </p:nvGrpSpPr>
        <p:grpSpPr bwMode="auto">
          <a:xfrm>
            <a:off x="395334" y="1144619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49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262"/>
              <a:ext cx="892207" cy="319953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4" y="2917644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6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5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6"/>
              <a:ext cx="10291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5" y="2862887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9"/>
              <a:ext cx="55186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52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97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101"/>
              <a:ext cx="11891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</p:grpSp>
      <p:sp>
        <p:nvSpPr>
          <p:cNvPr id="59411" name="Rectangle 58"/>
          <p:cNvSpPr>
            <a:spLocks noChangeArrowheads="1"/>
          </p:cNvSpPr>
          <p:nvPr/>
        </p:nvSpPr>
        <p:spPr bwMode="auto">
          <a:xfrm>
            <a:off x="455615" y="896943"/>
            <a:ext cx="9067801" cy="36880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139" tIns="53079" rIns="106139" bIns="53079">
            <a:spAutoFit/>
          </a:bodyPr>
          <a:lstStyle/>
          <a:p>
            <a:pPr algn="ctr" defTabSz="1029914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56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человек.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59412" name="Группа 101"/>
          <p:cNvGrpSpPr>
            <a:grpSpLocks/>
          </p:cNvGrpSpPr>
          <p:nvPr/>
        </p:nvGrpSpPr>
        <p:grpSpPr bwMode="auto">
          <a:xfrm>
            <a:off x="9867922" y="2446383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6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9413" name="Прямоугольник 4"/>
          <p:cNvSpPr>
            <a:spLocks noChangeArrowheads="1"/>
          </p:cNvSpPr>
          <p:nvPr/>
        </p:nvSpPr>
        <p:spPr bwMode="auto">
          <a:xfrm>
            <a:off x="9932990" y="2784497"/>
            <a:ext cx="2038352" cy="25287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390" tIns="35390" rIns="35390" bIns="3539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2968" y="2819529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3" y="363397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25" y="399160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6" y="520185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106814" y="304879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6" y="558830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301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9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2" y="279484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80" y="42287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49" y="456396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556" y="471945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7891192" y="471945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5" y="36296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81007" y="5384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 flipH="1">
            <a:off x="1586096" y="37169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8305005" y="6146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8116980" y="39552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5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96523</TotalTime>
  <Words>1587</Words>
  <Application>Microsoft Office PowerPoint</Application>
  <PresentationFormat>Произвольный</PresentationFormat>
  <Paragraphs>678</Paragraphs>
  <Slides>13</Slides>
  <Notes>7</Notes>
  <HiddenSlides>0</HiddenSlides>
  <MMClips>0</MMClips>
  <ScaleCrop>false</ScaleCrop>
  <HeadingPairs>
    <vt:vector size="4" baseType="variant">
      <vt:variant>
        <vt:lpstr>Тема</vt:lpstr>
      </vt:variant>
      <vt:variant>
        <vt:i4>5</vt:i4>
      </vt:variant>
      <vt:variant>
        <vt:lpstr>Заголовки слайдов</vt:lpstr>
      </vt:variant>
      <vt:variant>
        <vt:i4>13</vt:i4>
      </vt:variant>
    </vt:vector>
  </HeadingPairs>
  <TitlesOfParts>
    <vt:vector size="18" baseType="lpstr">
      <vt:lpstr>Поток</vt:lpstr>
      <vt:lpstr>3_Поток</vt:lpstr>
      <vt:lpstr>2_Поток</vt:lpstr>
      <vt:lpstr>5_Поток</vt:lpstr>
      <vt:lpstr>21_Тема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5885</cp:revision>
  <cp:lastPrinted>2022-04-13T12:15:18Z</cp:lastPrinted>
  <dcterms:created xsi:type="dcterms:W3CDTF">2016-06-03T06:31:21Z</dcterms:created>
  <dcterms:modified xsi:type="dcterms:W3CDTF">2022-05-23T10:17:53Z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